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310" r:id="rId3"/>
    <p:sldId id="262" r:id="rId4"/>
    <p:sldId id="397" r:id="rId5"/>
    <p:sldId id="358" r:id="rId6"/>
    <p:sldId id="357" r:id="rId7"/>
    <p:sldId id="360" r:id="rId8"/>
    <p:sldId id="363" r:id="rId9"/>
    <p:sldId id="371" r:id="rId10"/>
    <p:sldId id="370" r:id="rId11"/>
    <p:sldId id="372" r:id="rId12"/>
    <p:sldId id="382" r:id="rId13"/>
    <p:sldId id="374" r:id="rId14"/>
    <p:sldId id="376" r:id="rId15"/>
    <p:sldId id="405" r:id="rId16"/>
    <p:sldId id="379" r:id="rId17"/>
    <p:sldId id="377" r:id="rId18"/>
    <p:sldId id="378" r:id="rId19"/>
    <p:sldId id="398" r:id="rId20"/>
    <p:sldId id="383" r:id="rId21"/>
    <p:sldId id="384" r:id="rId22"/>
    <p:sldId id="386" r:id="rId23"/>
    <p:sldId id="387" r:id="rId24"/>
    <p:sldId id="388" r:id="rId25"/>
    <p:sldId id="391" r:id="rId26"/>
    <p:sldId id="392" r:id="rId27"/>
    <p:sldId id="393" r:id="rId28"/>
    <p:sldId id="394" r:id="rId29"/>
    <p:sldId id="396" r:id="rId30"/>
    <p:sldId id="395" r:id="rId31"/>
    <p:sldId id="399" r:id="rId32"/>
    <p:sldId id="403" r:id="rId33"/>
    <p:sldId id="404" r:id="rId34"/>
    <p:sldId id="567" r:id="rId35"/>
    <p:sldId id="568" r:id="rId36"/>
    <p:sldId id="390" r:id="rId37"/>
    <p:sldId id="400" r:id="rId38"/>
    <p:sldId id="401" r:id="rId39"/>
    <p:sldId id="40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05155D93-E5EC-C747-8E7C-E2708EFE97F6}">
          <p14:sldIdLst>
            <p14:sldId id="397"/>
            <p14:sldId id="358"/>
            <p14:sldId id="357"/>
            <p14:sldId id="360"/>
            <p14:sldId id="363"/>
            <p14:sldId id="371"/>
            <p14:sldId id="370"/>
            <p14:sldId id="372"/>
            <p14:sldId id="382"/>
            <p14:sldId id="374"/>
            <p14:sldId id="376"/>
            <p14:sldId id="405"/>
            <p14:sldId id="379"/>
            <p14:sldId id="377"/>
            <p14:sldId id="378"/>
          </p14:sldIdLst>
        </p14:section>
        <p14:section name="Shrink" id="{CEC08444-0EE5-D24A-8A78-A73E3D660C99}">
          <p14:sldIdLst>
            <p14:sldId id="398"/>
            <p14:sldId id="383"/>
            <p14:sldId id="384"/>
            <p14:sldId id="386"/>
            <p14:sldId id="387"/>
            <p14:sldId id="388"/>
            <p14:sldId id="391"/>
            <p14:sldId id="392"/>
            <p14:sldId id="393"/>
            <p14:sldId id="394"/>
            <p14:sldId id="396"/>
            <p14:sldId id="395"/>
          </p14:sldIdLst>
        </p14:section>
        <p14:section name="Demos" id="{D50661AC-1B1B-C048-9CCD-D978E58D6070}">
          <p14:sldIdLst>
            <p14:sldId id="399"/>
            <p14:sldId id="403"/>
            <p14:sldId id="404"/>
            <p14:sldId id="567"/>
            <p14:sldId id="568"/>
            <p14:sldId id="390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0650"/>
  </p:normalViewPr>
  <p:slideViewPr>
    <p:cSldViewPr snapToGrid="0" snapToObjects="1">
      <p:cViewPr varScale="1">
        <p:scale>
          <a:sx n="82" d="100"/>
          <a:sy n="82" d="100"/>
        </p:scale>
        <p:origin x="1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figure out how to do it in code</a:t>
            </a:r>
          </a:p>
          <a:p>
            <a:r>
              <a:rPr lang="en-US" dirty="0"/>
              <a:t>Go to next slide, then come back to this for TPS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1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9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7979" indent="-377979" algn="just" defTabSz="1007943" eaLnBrk="0">
              <a:lnSpc>
                <a:spcPct val="90000"/>
              </a:lnSpc>
              <a:spcAft>
                <a:spcPct val="50000"/>
              </a:spcAft>
              <a:buClrTx/>
              <a:buSzTx/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itchFamily="1" charset="0"/>
              </a:rPr>
              <a:t>One of the most famous cryptograms was written by Edgar Allan Poe in his short story “The Gold Bug.”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11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0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1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s/o to snowman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4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from 16 pixels to 4: there has to be a loss of information there, no way around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2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ourselves as humans which pixels would make most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18</a:t>
            </a:r>
            <a:br>
              <a:rPr lang="en-US" dirty="0"/>
            </a:br>
            <a:r>
              <a:rPr lang="en-US" dirty="0"/>
              <a:t>Practice with 1D and 2D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430279"/>
            <a:ext cx="7266432" cy="1384995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arrays) of pixels! Pixels are just integer values that have red, green, and blue components (each between 0 and 255).</a:t>
            </a:r>
          </a:p>
        </p:txBody>
      </p:sp>
    </p:spTree>
    <p:extLst>
      <p:ext uri="{BB962C8B-B14F-4D97-AF65-F5344CB8AC3E}">
        <p14:creationId xmlns:p14="http://schemas.microsoft.com/office/powerpoint/2010/main" val="41272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(between 0 and 255) of a pixel into a single integer.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(between 0 and 255) of a pixel into a single integer.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36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daisy.jpg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5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812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6459" y="1953417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write a program that can </a:t>
            </a:r>
            <a:r>
              <a:rPr lang="en-US" i="1" dirty="0"/>
              <a:t>shrink</a:t>
            </a:r>
            <a:r>
              <a:rPr lang="en-US" dirty="0"/>
              <a:t> an image to ½ its original size.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480003" y="3978852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9586B-D302-2645-90C5-C5A891B4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37075"/>
            <a:ext cx="3676184" cy="2450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B6BA4-D873-D343-9715-F5645680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322" y="4062469"/>
            <a:ext cx="1836145" cy="12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500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43140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EF51E3-2A18-8E46-9C93-83C2E7BC1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</p:spTree>
    <p:extLst>
      <p:ext uri="{BB962C8B-B14F-4D97-AF65-F5344CB8AC3E}">
        <p14:creationId xmlns:p14="http://schemas.microsoft.com/office/powerpoint/2010/main" val="15792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2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0643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82995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</p:spTree>
    <p:extLst>
      <p:ext uri="{BB962C8B-B14F-4D97-AF65-F5344CB8AC3E}">
        <p14:creationId xmlns:p14="http://schemas.microsoft.com/office/powerpoint/2010/main" val="22296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210052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3390"/>
              </p:ext>
            </p:extLst>
          </p:nvPr>
        </p:nvGraphicFramePr>
        <p:xfrm>
          <a:off x="649063" y="3158210"/>
          <a:ext cx="3004458" cy="29976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17498"/>
              </p:ext>
            </p:extLst>
          </p:nvPr>
        </p:nvGraphicFramePr>
        <p:xfrm>
          <a:off x="6252483" y="3763504"/>
          <a:ext cx="1790700" cy="1793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89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183445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07174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97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54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5448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</a:t>
            </a:r>
            <a:r>
              <a:rPr lang="en-US" altLang="x-none" b="1" i="1" dirty="0">
                <a:latin typeface="Consolas" charset="0"/>
              </a:rPr>
              <a:t>cryptogram</a:t>
            </a:r>
            <a:r>
              <a:rPr lang="en-US" altLang="x-none" dirty="0">
                <a:latin typeface="Consolas" charset="0"/>
              </a:rPr>
              <a:t> is a puzzle in which a message is encoded by replacing each letter in the original text with some other letter. Your job in solving a cryptogram is figuring out this substitution pattern.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common technique is assuming the most common letters in the coded message correspond to the most common letters in English.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E50C58A-21F5-5746-875B-9046DEC0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656" t="479" r="656" b="479"/>
          <a:stretch>
            <a:fillRect/>
          </a:stretch>
        </p:blipFill>
        <p:spPr bwMode="auto">
          <a:xfrm>
            <a:off x="6245655" y="2206271"/>
            <a:ext cx="2441145" cy="3359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F302DAC1-29A8-A840-83A0-409D4DBEB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288" y="5566128"/>
            <a:ext cx="2855877" cy="3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1007943" eaLnBrk="0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543" b="1" dirty="0">
                <a:solidFill>
                  <a:srgbClr val="000000"/>
                </a:solidFill>
                <a:latin typeface="Helvetica Neue" pitchFamily="1" charset="0"/>
              </a:rPr>
              <a:t>Edgar Allan Poe (1809-1849)</a:t>
            </a:r>
            <a:endParaRPr lang="en-US" sz="1543" b="1" dirty="0">
              <a:solidFill>
                <a:srgbClr val="000000"/>
              </a:solidFill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69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4189-C1E9-4845-B757-558D7B64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0992"/>
            <a:ext cx="7260792" cy="5537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74553-8553-8E45-9FD2-364EE0053549}"/>
              </a:ext>
            </a:extLst>
          </p:cNvPr>
          <p:cNvSpPr txBox="1"/>
          <p:nvPr/>
        </p:nvSpPr>
        <p:spPr>
          <a:xfrm>
            <a:off x="5573712" y="4389437"/>
            <a:ext cx="2852063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Peter </a:t>
            </a:r>
            <a:r>
              <a:rPr lang="en-US" dirty="0" err="1"/>
              <a:t>Norvig</a:t>
            </a:r>
            <a:endParaRPr lang="en-US" dirty="0"/>
          </a:p>
          <a:p>
            <a:r>
              <a:rPr lang="en-US" dirty="0"/>
              <a:t>Head of Google Research</a:t>
            </a:r>
          </a:p>
          <a:p>
            <a:r>
              <a:rPr lang="en-US" dirty="0"/>
              <a:t>Former CS221 Instructor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5309-0106-1B40-B2C1-74DB151145FF}"/>
              </a:ext>
            </a:extLst>
          </p:cNvPr>
          <p:cNvSpPr txBox="1"/>
          <p:nvPr/>
        </p:nvSpPr>
        <p:spPr>
          <a:xfrm>
            <a:off x="5573712" y="545623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3.8 trillion letters</a:t>
            </a:r>
          </a:p>
        </p:txBody>
      </p:sp>
    </p:spTree>
    <p:extLst>
      <p:ext uri="{BB962C8B-B14F-4D97-AF65-F5344CB8AC3E}">
        <p14:creationId xmlns:p14="http://schemas.microsoft.com/office/powerpoint/2010/main" val="1778231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Poe’s Cryptographic Puzzle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17388-0BC2-0E41-8777-8D444BC0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85" y="1392453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831AE50-15C4-AE42-B6A1-10E8CE090441}"/>
              </a:ext>
            </a:extLst>
          </p:cNvPr>
          <p:cNvGrpSpPr>
            <a:grpSpLocks/>
          </p:cNvGrpSpPr>
          <p:nvPr/>
        </p:nvGrpSpPr>
        <p:grpSpPr bwMode="auto">
          <a:xfrm>
            <a:off x="886212" y="1371815"/>
            <a:ext cx="6171552" cy="1766702"/>
            <a:chOff x="576" y="2192"/>
            <a:chExt cx="3888" cy="1113"/>
          </a:xfrm>
        </p:grpSpPr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7DBD3FA9-ECF9-DF4A-87CE-F74425DD0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84CFF8C0-2661-7E4D-9EEB-3DFC3AB8B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2" name="Text Box 59">
              <a:extLst>
                <a:ext uri="{FF2B5EF4-FFF2-40B4-BE49-F238E27FC236}">
                  <a16:creationId xmlns:a16="http://schemas.microsoft.com/office/drawing/2014/main" id="{04D59958-91FE-124A-98DD-EE6431F77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" name="Text Box 60">
              <a:extLst>
                <a:ext uri="{FF2B5EF4-FFF2-40B4-BE49-F238E27FC236}">
                  <a16:creationId xmlns:a16="http://schemas.microsoft.com/office/drawing/2014/main" id="{034AC52C-0387-964F-99E8-3E83C892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301B782-2742-B947-8938-491AE3F19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D497C7BB-C313-DC4D-8C15-627C715F2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6" name="Text Box 63">
              <a:extLst>
                <a:ext uri="{FF2B5EF4-FFF2-40B4-BE49-F238E27FC236}">
                  <a16:creationId xmlns:a16="http://schemas.microsoft.com/office/drawing/2014/main" id="{40D3116A-21C6-9D47-AD1B-CE39D3C9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" name="Text Box 64">
              <a:extLst>
                <a:ext uri="{FF2B5EF4-FFF2-40B4-BE49-F238E27FC236}">
                  <a16:creationId xmlns:a16="http://schemas.microsoft.com/office/drawing/2014/main" id="{81C10111-39F8-FC46-9F4D-83E278D15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36E81091-B8A2-C541-A40B-3CFE254D5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" name="Text Box 66">
              <a:extLst>
                <a:ext uri="{FF2B5EF4-FFF2-40B4-BE49-F238E27FC236}">
                  <a16:creationId xmlns:a16="http://schemas.microsoft.com/office/drawing/2014/main" id="{D9F6956A-2BD9-714B-A4FA-52608E2E2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0" name="Text Box 67">
              <a:extLst>
                <a:ext uri="{FF2B5EF4-FFF2-40B4-BE49-F238E27FC236}">
                  <a16:creationId xmlns:a16="http://schemas.microsoft.com/office/drawing/2014/main" id="{A372B8A3-C1A3-6C44-8F52-D79B35E08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5D8E9E23-1A31-EA44-862B-641549BC5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5D03EA0E-9878-654D-8AC7-EE0840030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3" name="Text Box 70">
              <a:extLst>
                <a:ext uri="{FF2B5EF4-FFF2-40B4-BE49-F238E27FC236}">
                  <a16:creationId xmlns:a16="http://schemas.microsoft.com/office/drawing/2014/main" id="{73505D41-6B15-754D-9BC8-57FFB79FD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4" name="Text Box 71">
              <a:extLst>
                <a:ext uri="{FF2B5EF4-FFF2-40B4-BE49-F238E27FC236}">
                  <a16:creationId xmlns:a16="http://schemas.microsoft.com/office/drawing/2014/main" id="{B34C459E-25A6-484F-828C-9C4447EC6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5" name="Text Box 72">
              <a:extLst>
                <a:ext uri="{FF2B5EF4-FFF2-40B4-BE49-F238E27FC236}">
                  <a16:creationId xmlns:a16="http://schemas.microsoft.com/office/drawing/2014/main" id="{DEB6E1C8-7C63-CF4B-9E85-494B1BB11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6" name="Text Box 73">
              <a:extLst>
                <a:ext uri="{FF2B5EF4-FFF2-40B4-BE49-F238E27FC236}">
                  <a16:creationId xmlns:a16="http://schemas.microsoft.com/office/drawing/2014/main" id="{F9ECEB09-7DC9-444C-B24F-24672F91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" name="Text Box 74">
              <a:extLst>
                <a:ext uri="{FF2B5EF4-FFF2-40B4-BE49-F238E27FC236}">
                  <a16:creationId xmlns:a16="http://schemas.microsoft.com/office/drawing/2014/main" id="{37B581AA-E39D-9440-9104-BC9F11B0A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" name="Text Box 75">
              <a:extLst>
                <a:ext uri="{FF2B5EF4-FFF2-40B4-BE49-F238E27FC236}">
                  <a16:creationId xmlns:a16="http://schemas.microsoft.com/office/drawing/2014/main" id="{6A36C52D-1678-1648-9BE4-A7BFA47E0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9" name="Text Box 76">
              <a:extLst>
                <a:ext uri="{FF2B5EF4-FFF2-40B4-BE49-F238E27FC236}">
                  <a16:creationId xmlns:a16="http://schemas.microsoft.com/office/drawing/2014/main" id="{1723A78A-8A28-0D46-B9A4-C870E06A6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" name="Text Box 77">
              <a:extLst>
                <a:ext uri="{FF2B5EF4-FFF2-40B4-BE49-F238E27FC236}">
                  <a16:creationId xmlns:a16="http://schemas.microsoft.com/office/drawing/2014/main" id="{83913732-0613-744B-90D7-2BFF472D5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31" name="Text Box 78">
              <a:extLst>
                <a:ext uri="{FF2B5EF4-FFF2-40B4-BE49-F238E27FC236}">
                  <a16:creationId xmlns:a16="http://schemas.microsoft.com/office/drawing/2014/main" id="{F67B25DD-B379-7C4A-9154-A68B919B9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2" name="Text Box 79">
              <a:extLst>
                <a:ext uri="{FF2B5EF4-FFF2-40B4-BE49-F238E27FC236}">
                  <a16:creationId xmlns:a16="http://schemas.microsoft.com/office/drawing/2014/main" id="{8221A4AF-9040-D648-AFE7-3B1E021E5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" name="Text Box 80">
              <a:extLst>
                <a:ext uri="{FF2B5EF4-FFF2-40B4-BE49-F238E27FC236}">
                  <a16:creationId xmlns:a16="http://schemas.microsoft.com/office/drawing/2014/main" id="{A78CA043-3D1C-3445-8AE8-2008DAEA7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" name="Text Box 81">
              <a:extLst>
                <a:ext uri="{FF2B5EF4-FFF2-40B4-BE49-F238E27FC236}">
                  <a16:creationId xmlns:a16="http://schemas.microsoft.com/office/drawing/2014/main" id="{FE469E51-06A6-EC44-97A0-C117707A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5" name="Text Box 82">
              <a:extLst>
                <a:ext uri="{FF2B5EF4-FFF2-40B4-BE49-F238E27FC236}">
                  <a16:creationId xmlns:a16="http://schemas.microsoft.com/office/drawing/2014/main" id="{447754EF-16A9-C44D-AD82-E6D21854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" name="Text Box 83">
              <a:extLst>
                <a:ext uri="{FF2B5EF4-FFF2-40B4-BE49-F238E27FC236}">
                  <a16:creationId xmlns:a16="http://schemas.microsoft.com/office/drawing/2014/main" id="{B3E5CFA4-67CA-A443-A2D0-8A5263AA9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" name="Text Box 84">
              <a:extLst>
                <a:ext uri="{FF2B5EF4-FFF2-40B4-BE49-F238E27FC236}">
                  <a16:creationId xmlns:a16="http://schemas.microsoft.com/office/drawing/2014/main" id="{D76313E1-5D0A-D14B-938D-6E2C7C33D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8" name="Text Box 85">
              <a:extLst>
                <a:ext uri="{FF2B5EF4-FFF2-40B4-BE49-F238E27FC236}">
                  <a16:creationId xmlns:a16="http://schemas.microsoft.com/office/drawing/2014/main" id="{A37D33D6-B3B4-D747-B65D-3E404F602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9" name="Text Box 86">
              <a:extLst>
                <a:ext uri="{FF2B5EF4-FFF2-40B4-BE49-F238E27FC236}">
                  <a16:creationId xmlns:a16="http://schemas.microsoft.com/office/drawing/2014/main" id="{F1F53403-43F6-BA42-900A-5FE7AC17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F6142B70-75B9-1C42-A6BA-F5994F9D3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1" name="Text Box 88">
              <a:extLst>
                <a:ext uri="{FF2B5EF4-FFF2-40B4-BE49-F238E27FC236}">
                  <a16:creationId xmlns:a16="http://schemas.microsoft.com/office/drawing/2014/main" id="{FC18E9E9-560B-2844-9328-EE438BF9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" name="Text Box 89">
              <a:extLst>
                <a:ext uri="{FF2B5EF4-FFF2-40B4-BE49-F238E27FC236}">
                  <a16:creationId xmlns:a16="http://schemas.microsoft.com/office/drawing/2014/main" id="{8CFDE9D5-61B8-1D48-9634-FBECC06A8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" name="Text Box 90">
              <a:extLst>
                <a:ext uri="{FF2B5EF4-FFF2-40B4-BE49-F238E27FC236}">
                  <a16:creationId xmlns:a16="http://schemas.microsoft.com/office/drawing/2014/main" id="{D92863E2-CA91-C149-83D8-DCA74AD4F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4" name="Text Box 91">
              <a:extLst>
                <a:ext uri="{FF2B5EF4-FFF2-40B4-BE49-F238E27FC236}">
                  <a16:creationId xmlns:a16="http://schemas.microsoft.com/office/drawing/2014/main" id="{692730E0-EE9A-7545-BFD2-CDD6EAD8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F2BD21B1-7D49-CF40-AE56-880DA48B2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6" name="Text Box 130">
              <a:extLst>
                <a:ext uri="{FF2B5EF4-FFF2-40B4-BE49-F238E27FC236}">
                  <a16:creationId xmlns:a16="http://schemas.microsoft.com/office/drawing/2014/main" id="{2A312968-DCDF-1843-B865-CDA09F38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" name="Text Box 131">
              <a:extLst>
                <a:ext uri="{FF2B5EF4-FFF2-40B4-BE49-F238E27FC236}">
                  <a16:creationId xmlns:a16="http://schemas.microsoft.com/office/drawing/2014/main" id="{BC511C2D-34D6-C042-A4AD-6C72E8ACB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" name="Text Box 132">
              <a:extLst>
                <a:ext uri="{FF2B5EF4-FFF2-40B4-BE49-F238E27FC236}">
                  <a16:creationId xmlns:a16="http://schemas.microsoft.com/office/drawing/2014/main" id="{001BF10F-161D-B64B-9AA4-6F5A0E103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9" name="Text Box 133">
              <a:extLst>
                <a:ext uri="{FF2B5EF4-FFF2-40B4-BE49-F238E27FC236}">
                  <a16:creationId xmlns:a16="http://schemas.microsoft.com/office/drawing/2014/main" id="{1C50082B-4340-C847-955A-292A2480E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" name="Text Box 134">
              <a:extLst>
                <a:ext uri="{FF2B5EF4-FFF2-40B4-BE49-F238E27FC236}">
                  <a16:creationId xmlns:a16="http://schemas.microsoft.com/office/drawing/2014/main" id="{E8C72946-5159-1F49-A572-498802C5F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51" name="Text Box 135">
              <a:extLst>
                <a:ext uri="{FF2B5EF4-FFF2-40B4-BE49-F238E27FC236}">
                  <a16:creationId xmlns:a16="http://schemas.microsoft.com/office/drawing/2014/main" id="{3DCBC4F7-7C41-4048-BDF7-665171557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" name="Text Box 136">
              <a:extLst>
                <a:ext uri="{FF2B5EF4-FFF2-40B4-BE49-F238E27FC236}">
                  <a16:creationId xmlns:a16="http://schemas.microsoft.com/office/drawing/2014/main" id="{D9F38F01-04BA-BE4E-B8FE-60DCA333E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" name="Text Box 137">
              <a:extLst>
                <a:ext uri="{FF2B5EF4-FFF2-40B4-BE49-F238E27FC236}">
                  <a16:creationId xmlns:a16="http://schemas.microsoft.com/office/drawing/2014/main" id="{1819CF91-264F-CC41-8AF0-B8DF4AC73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4" name="Text Box 138">
              <a:extLst>
                <a:ext uri="{FF2B5EF4-FFF2-40B4-BE49-F238E27FC236}">
                  <a16:creationId xmlns:a16="http://schemas.microsoft.com/office/drawing/2014/main" id="{4FE2F662-7E82-214F-8109-B888C5B43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" name="Text Box 139">
              <a:extLst>
                <a:ext uri="{FF2B5EF4-FFF2-40B4-BE49-F238E27FC236}">
                  <a16:creationId xmlns:a16="http://schemas.microsoft.com/office/drawing/2014/main" id="{087A288E-8A74-2A4A-B366-27CC81447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" name="Text Box 140">
              <a:extLst>
                <a:ext uri="{FF2B5EF4-FFF2-40B4-BE49-F238E27FC236}">
                  <a16:creationId xmlns:a16="http://schemas.microsoft.com/office/drawing/2014/main" id="{1A55B89C-699F-B746-A6A6-0C44E2A8A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" name="Text Box 141">
              <a:extLst>
                <a:ext uri="{FF2B5EF4-FFF2-40B4-BE49-F238E27FC236}">
                  <a16:creationId xmlns:a16="http://schemas.microsoft.com/office/drawing/2014/main" id="{2681C9E5-1335-6B46-A1BF-486D35D4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8" name="Text Box 142">
              <a:extLst>
                <a:ext uri="{FF2B5EF4-FFF2-40B4-BE49-F238E27FC236}">
                  <a16:creationId xmlns:a16="http://schemas.microsoft.com/office/drawing/2014/main" id="{E0DCC1E3-7522-2340-B8B6-5EFB233DF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" name="Text Box 143">
              <a:extLst>
                <a:ext uri="{FF2B5EF4-FFF2-40B4-BE49-F238E27FC236}">
                  <a16:creationId xmlns:a16="http://schemas.microsoft.com/office/drawing/2014/main" id="{3EEE18D6-77BF-9D43-A33E-507161C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0" name="Text Box 144">
              <a:extLst>
                <a:ext uri="{FF2B5EF4-FFF2-40B4-BE49-F238E27FC236}">
                  <a16:creationId xmlns:a16="http://schemas.microsoft.com/office/drawing/2014/main" id="{BF367CCD-0F73-554F-B653-3DFF9E48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1" name="Text Box 145">
              <a:extLst>
                <a:ext uri="{FF2B5EF4-FFF2-40B4-BE49-F238E27FC236}">
                  <a16:creationId xmlns:a16="http://schemas.microsoft.com/office/drawing/2014/main" id="{26B9F9D4-1341-4A4C-BAB3-90436945D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2" name="Text Box 146">
              <a:extLst>
                <a:ext uri="{FF2B5EF4-FFF2-40B4-BE49-F238E27FC236}">
                  <a16:creationId xmlns:a16="http://schemas.microsoft.com/office/drawing/2014/main" id="{DF654DC1-AEBF-C048-A31E-C61901696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3" name="Text Box 147">
              <a:extLst>
                <a:ext uri="{FF2B5EF4-FFF2-40B4-BE49-F238E27FC236}">
                  <a16:creationId xmlns:a16="http://schemas.microsoft.com/office/drawing/2014/main" id="{EEE6BDA3-ABC3-534E-B3E1-57594D72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" name="Text Box 148">
              <a:extLst>
                <a:ext uri="{FF2B5EF4-FFF2-40B4-BE49-F238E27FC236}">
                  <a16:creationId xmlns:a16="http://schemas.microsoft.com/office/drawing/2014/main" id="{20D349BE-DF16-B045-9846-3989A9DBA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5" name="Text Box 149">
              <a:extLst>
                <a:ext uri="{FF2B5EF4-FFF2-40B4-BE49-F238E27FC236}">
                  <a16:creationId xmlns:a16="http://schemas.microsoft.com/office/drawing/2014/main" id="{58A5099D-F1C2-CB4C-AF2D-80C36F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6" name="Text Box 150">
              <a:extLst>
                <a:ext uri="{FF2B5EF4-FFF2-40B4-BE49-F238E27FC236}">
                  <a16:creationId xmlns:a16="http://schemas.microsoft.com/office/drawing/2014/main" id="{A2FC2B9A-B37C-A04D-83D0-29404F6EB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7" name="Text Box 151">
              <a:extLst>
                <a:ext uri="{FF2B5EF4-FFF2-40B4-BE49-F238E27FC236}">
                  <a16:creationId xmlns:a16="http://schemas.microsoft.com/office/drawing/2014/main" id="{70A4D498-85D3-1141-8E5B-265A635D9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" name="Text Box 152">
              <a:extLst>
                <a:ext uri="{FF2B5EF4-FFF2-40B4-BE49-F238E27FC236}">
                  <a16:creationId xmlns:a16="http://schemas.microsoft.com/office/drawing/2014/main" id="{5744B0AD-03BD-0047-9E49-A72A26E1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9" name="Text Box 153">
              <a:extLst>
                <a:ext uri="{FF2B5EF4-FFF2-40B4-BE49-F238E27FC236}">
                  <a16:creationId xmlns:a16="http://schemas.microsoft.com/office/drawing/2014/main" id="{B9B41CAC-8FD2-0649-9354-12BC46765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0" name="Text Box 154">
              <a:extLst>
                <a:ext uri="{FF2B5EF4-FFF2-40B4-BE49-F238E27FC236}">
                  <a16:creationId xmlns:a16="http://schemas.microsoft.com/office/drawing/2014/main" id="{2DD5714C-1EDB-E847-840C-CF13FB52F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" name="Text Box 155">
              <a:extLst>
                <a:ext uri="{FF2B5EF4-FFF2-40B4-BE49-F238E27FC236}">
                  <a16:creationId xmlns:a16="http://schemas.microsoft.com/office/drawing/2014/main" id="{D4FD3B1C-01E1-1847-9D79-7C71EF8F0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2" name="Text Box 156">
              <a:extLst>
                <a:ext uri="{FF2B5EF4-FFF2-40B4-BE49-F238E27FC236}">
                  <a16:creationId xmlns:a16="http://schemas.microsoft.com/office/drawing/2014/main" id="{F444A4F4-54DD-7D43-A007-1EA9FBAA0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73" name="Text Box 157">
              <a:extLst>
                <a:ext uri="{FF2B5EF4-FFF2-40B4-BE49-F238E27FC236}">
                  <a16:creationId xmlns:a16="http://schemas.microsoft.com/office/drawing/2014/main" id="{B6DFEC4E-7F34-1E47-9024-B13A4682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4" name="Text Box 158">
              <a:extLst>
                <a:ext uri="{FF2B5EF4-FFF2-40B4-BE49-F238E27FC236}">
                  <a16:creationId xmlns:a16="http://schemas.microsoft.com/office/drawing/2014/main" id="{A2BEBCDD-A651-C947-8521-84EFDBBD0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" name="Text Box 159">
              <a:extLst>
                <a:ext uri="{FF2B5EF4-FFF2-40B4-BE49-F238E27FC236}">
                  <a16:creationId xmlns:a16="http://schemas.microsoft.com/office/drawing/2014/main" id="{F08D9A46-835C-8843-B8F5-DD7B252BC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6" name="Text Box 160">
              <a:extLst>
                <a:ext uri="{FF2B5EF4-FFF2-40B4-BE49-F238E27FC236}">
                  <a16:creationId xmlns:a16="http://schemas.microsoft.com/office/drawing/2014/main" id="{27EDF52F-9E49-B448-9161-06A053F4F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7" name="Text Box 161">
              <a:extLst>
                <a:ext uri="{FF2B5EF4-FFF2-40B4-BE49-F238E27FC236}">
                  <a16:creationId xmlns:a16="http://schemas.microsoft.com/office/drawing/2014/main" id="{333341D0-A966-9B40-95B5-9C15CC75B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8" name="Text Box 162">
              <a:extLst>
                <a:ext uri="{FF2B5EF4-FFF2-40B4-BE49-F238E27FC236}">
                  <a16:creationId xmlns:a16="http://schemas.microsoft.com/office/drawing/2014/main" id="{48BDD30D-03DC-754F-8E97-2ED73C2FD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9" name="Text Box 163">
              <a:extLst>
                <a:ext uri="{FF2B5EF4-FFF2-40B4-BE49-F238E27FC236}">
                  <a16:creationId xmlns:a16="http://schemas.microsoft.com/office/drawing/2014/main" id="{44C44BB1-0F3F-AC43-A5CE-D600ED49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0" name="Text Box 164">
              <a:extLst>
                <a:ext uri="{FF2B5EF4-FFF2-40B4-BE49-F238E27FC236}">
                  <a16:creationId xmlns:a16="http://schemas.microsoft.com/office/drawing/2014/main" id="{7ECB25B4-A869-E44B-89F2-BE86E0968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1" name="Text Box 165">
              <a:extLst>
                <a:ext uri="{FF2B5EF4-FFF2-40B4-BE49-F238E27FC236}">
                  <a16:creationId xmlns:a16="http://schemas.microsoft.com/office/drawing/2014/main" id="{A2E73255-8038-E640-8C23-29AE6D91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2" name="Text Box 166">
              <a:extLst>
                <a:ext uri="{FF2B5EF4-FFF2-40B4-BE49-F238E27FC236}">
                  <a16:creationId xmlns:a16="http://schemas.microsoft.com/office/drawing/2014/main" id="{55069AEA-038B-2842-A019-AF73C72C2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3" name="Text Box 167">
              <a:extLst>
                <a:ext uri="{FF2B5EF4-FFF2-40B4-BE49-F238E27FC236}">
                  <a16:creationId xmlns:a16="http://schemas.microsoft.com/office/drawing/2014/main" id="{B12AB9F0-DA4B-8148-A685-A1AFF0CB2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84" name="Text Box 168">
              <a:extLst>
                <a:ext uri="{FF2B5EF4-FFF2-40B4-BE49-F238E27FC236}">
                  <a16:creationId xmlns:a16="http://schemas.microsoft.com/office/drawing/2014/main" id="{AB70E702-E34F-7D4A-9F22-A75E6D5B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85" name="Text Box 169">
              <a:extLst>
                <a:ext uri="{FF2B5EF4-FFF2-40B4-BE49-F238E27FC236}">
                  <a16:creationId xmlns:a16="http://schemas.microsoft.com/office/drawing/2014/main" id="{725CFF5D-9699-3D4E-A077-AB6F54B19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6" name="Text Box 170">
              <a:extLst>
                <a:ext uri="{FF2B5EF4-FFF2-40B4-BE49-F238E27FC236}">
                  <a16:creationId xmlns:a16="http://schemas.microsoft.com/office/drawing/2014/main" id="{AA0195FC-34AD-A14D-96EE-D819B3B14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7" name="Text Box 171">
              <a:extLst>
                <a:ext uri="{FF2B5EF4-FFF2-40B4-BE49-F238E27FC236}">
                  <a16:creationId xmlns:a16="http://schemas.microsoft.com/office/drawing/2014/main" id="{884889F6-7027-0742-97C8-C27255BA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8" name="Text Box 172">
              <a:extLst>
                <a:ext uri="{FF2B5EF4-FFF2-40B4-BE49-F238E27FC236}">
                  <a16:creationId xmlns:a16="http://schemas.microsoft.com/office/drawing/2014/main" id="{F226ED59-CAB1-3F4E-A1DC-7C4FF95A5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9" name="Text Box 173">
              <a:extLst>
                <a:ext uri="{FF2B5EF4-FFF2-40B4-BE49-F238E27FC236}">
                  <a16:creationId xmlns:a16="http://schemas.microsoft.com/office/drawing/2014/main" id="{3AF14B0B-F833-584D-A1B4-1EF88140D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0" name="Text Box 174">
              <a:extLst>
                <a:ext uri="{FF2B5EF4-FFF2-40B4-BE49-F238E27FC236}">
                  <a16:creationId xmlns:a16="http://schemas.microsoft.com/office/drawing/2014/main" id="{97C5FDBD-DCDA-2241-9770-D8BEBE0C3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91" name="Text Box 175">
              <a:extLst>
                <a:ext uri="{FF2B5EF4-FFF2-40B4-BE49-F238E27FC236}">
                  <a16:creationId xmlns:a16="http://schemas.microsoft.com/office/drawing/2014/main" id="{B7CD6653-E061-B240-AC46-3DC32C8E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92" name="Text Box 176">
              <a:extLst>
                <a:ext uri="{FF2B5EF4-FFF2-40B4-BE49-F238E27FC236}">
                  <a16:creationId xmlns:a16="http://schemas.microsoft.com/office/drawing/2014/main" id="{A3B3F438-349C-944F-BAC9-1301E8552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3" name="Text Box 177">
              <a:extLst>
                <a:ext uri="{FF2B5EF4-FFF2-40B4-BE49-F238E27FC236}">
                  <a16:creationId xmlns:a16="http://schemas.microsoft.com/office/drawing/2014/main" id="{8773B1C5-860D-4946-9A49-6445E07CE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94" name="Text Box 178">
              <a:extLst>
                <a:ext uri="{FF2B5EF4-FFF2-40B4-BE49-F238E27FC236}">
                  <a16:creationId xmlns:a16="http://schemas.microsoft.com/office/drawing/2014/main" id="{1A527C87-C946-D648-88EE-7745C8D6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5" name="Text Box 179">
              <a:extLst>
                <a:ext uri="{FF2B5EF4-FFF2-40B4-BE49-F238E27FC236}">
                  <a16:creationId xmlns:a16="http://schemas.microsoft.com/office/drawing/2014/main" id="{7F0B1774-8F66-284F-A3AA-3BDA1B7A3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6" name="Text Box 180">
              <a:extLst>
                <a:ext uri="{FF2B5EF4-FFF2-40B4-BE49-F238E27FC236}">
                  <a16:creationId xmlns:a16="http://schemas.microsoft.com/office/drawing/2014/main" id="{24061216-A092-074C-93FE-DDAFE9DC9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97" name="Text Box 181">
              <a:extLst>
                <a:ext uri="{FF2B5EF4-FFF2-40B4-BE49-F238E27FC236}">
                  <a16:creationId xmlns:a16="http://schemas.microsoft.com/office/drawing/2014/main" id="{97844324-BC1F-CA41-AE23-4C195A1EA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98" name="Text Box 182">
              <a:extLst>
                <a:ext uri="{FF2B5EF4-FFF2-40B4-BE49-F238E27FC236}">
                  <a16:creationId xmlns:a16="http://schemas.microsoft.com/office/drawing/2014/main" id="{7BF33D5F-092F-8249-B372-A340A4F86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99" name="Text Box 183">
              <a:extLst>
                <a:ext uri="{FF2B5EF4-FFF2-40B4-BE49-F238E27FC236}">
                  <a16:creationId xmlns:a16="http://schemas.microsoft.com/office/drawing/2014/main" id="{7A38BF15-091D-ED41-8ADE-FF67C37D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00" name="Text Box 184">
              <a:extLst>
                <a:ext uri="{FF2B5EF4-FFF2-40B4-BE49-F238E27FC236}">
                  <a16:creationId xmlns:a16="http://schemas.microsoft.com/office/drawing/2014/main" id="{95F490B9-62D0-624D-8C32-906533264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1" name="Text Box 185">
              <a:extLst>
                <a:ext uri="{FF2B5EF4-FFF2-40B4-BE49-F238E27FC236}">
                  <a16:creationId xmlns:a16="http://schemas.microsoft.com/office/drawing/2014/main" id="{12076DD2-BB2B-BD48-A3AF-8582BB1A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02" name="Text Box 186">
              <a:extLst>
                <a:ext uri="{FF2B5EF4-FFF2-40B4-BE49-F238E27FC236}">
                  <a16:creationId xmlns:a16="http://schemas.microsoft.com/office/drawing/2014/main" id="{B9C38A28-37A7-0846-99EE-CF53C024F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03" name="Text Box 187">
              <a:extLst>
                <a:ext uri="{FF2B5EF4-FFF2-40B4-BE49-F238E27FC236}">
                  <a16:creationId xmlns:a16="http://schemas.microsoft.com/office/drawing/2014/main" id="{2EC0BE49-47C1-BE43-B5FE-7C4CF8E29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04" name="Text Box 188">
              <a:extLst>
                <a:ext uri="{FF2B5EF4-FFF2-40B4-BE49-F238E27FC236}">
                  <a16:creationId xmlns:a16="http://schemas.microsoft.com/office/drawing/2014/main" id="{01979542-35C1-E247-A11D-B3581A00B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05" name="Text Box 189">
              <a:extLst>
                <a:ext uri="{FF2B5EF4-FFF2-40B4-BE49-F238E27FC236}">
                  <a16:creationId xmlns:a16="http://schemas.microsoft.com/office/drawing/2014/main" id="{E5AABF1E-21DF-D34B-9C76-8F5D5502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06" name="Text Box 190">
              <a:extLst>
                <a:ext uri="{FF2B5EF4-FFF2-40B4-BE49-F238E27FC236}">
                  <a16:creationId xmlns:a16="http://schemas.microsoft.com/office/drawing/2014/main" id="{05A5330D-CB78-234F-BA8B-73D50300E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07" name="Text Box 191">
              <a:extLst>
                <a:ext uri="{FF2B5EF4-FFF2-40B4-BE49-F238E27FC236}">
                  <a16:creationId xmlns:a16="http://schemas.microsoft.com/office/drawing/2014/main" id="{159CF0A9-B99B-6043-A2CD-DD4AB0132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08" name="Text Box 192">
              <a:extLst>
                <a:ext uri="{FF2B5EF4-FFF2-40B4-BE49-F238E27FC236}">
                  <a16:creationId xmlns:a16="http://schemas.microsoft.com/office/drawing/2014/main" id="{0815399A-0402-6E4D-A874-F1020DA64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9" name="Text Box 193">
              <a:extLst>
                <a:ext uri="{FF2B5EF4-FFF2-40B4-BE49-F238E27FC236}">
                  <a16:creationId xmlns:a16="http://schemas.microsoft.com/office/drawing/2014/main" id="{9F1400A7-D145-164B-8A29-79413C42C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10" name="Text Box 194">
              <a:extLst>
                <a:ext uri="{FF2B5EF4-FFF2-40B4-BE49-F238E27FC236}">
                  <a16:creationId xmlns:a16="http://schemas.microsoft.com/office/drawing/2014/main" id="{0E27E5E5-0EBA-B74B-BC6A-209FCEF6C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11" name="Text Box 195">
              <a:extLst>
                <a:ext uri="{FF2B5EF4-FFF2-40B4-BE49-F238E27FC236}">
                  <a16:creationId xmlns:a16="http://schemas.microsoft.com/office/drawing/2014/main" id="{9C3DC2D9-F7B7-6D42-BF34-4D1CB713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2" name="Text Box 196">
              <a:extLst>
                <a:ext uri="{FF2B5EF4-FFF2-40B4-BE49-F238E27FC236}">
                  <a16:creationId xmlns:a16="http://schemas.microsoft.com/office/drawing/2014/main" id="{4C78FC93-6B1F-FD42-A23D-8945FD420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13" name="Text Box 197">
              <a:extLst>
                <a:ext uri="{FF2B5EF4-FFF2-40B4-BE49-F238E27FC236}">
                  <a16:creationId xmlns:a16="http://schemas.microsoft.com/office/drawing/2014/main" id="{BD6FD8CB-03E2-274B-8530-A83DEF1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114" name="Text Box 198">
              <a:extLst>
                <a:ext uri="{FF2B5EF4-FFF2-40B4-BE49-F238E27FC236}">
                  <a16:creationId xmlns:a16="http://schemas.microsoft.com/office/drawing/2014/main" id="{19A2420C-D85F-2242-92F4-099AABDF5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15" name="Text Box 199">
              <a:extLst>
                <a:ext uri="{FF2B5EF4-FFF2-40B4-BE49-F238E27FC236}">
                  <a16:creationId xmlns:a16="http://schemas.microsoft.com/office/drawing/2014/main" id="{32EC0623-7C41-8E47-B8A2-686B7EAB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16" name="Text Box 200">
              <a:extLst>
                <a:ext uri="{FF2B5EF4-FFF2-40B4-BE49-F238E27FC236}">
                  <a16:creationId xmlns:a16="http://schemas.microsoft.com/office/drawing/2014/main" id="{5AFCDA33-F136-6944-827B-B37F17257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7" name="Text Box 201">
              <a:extLst>
                <a:ext uri="{FF2B5EF4-FFF2-40B4-BE49-F238E27FC236}">
                  <a16:creationId xmlns:a16="http://schemas.microsoft.com/office/drawing/2014/main" id="{C596537D-47A0-FC46-BD9B-F67A13969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118" name="Text Box 202">
              <a:extLst>
                <a:ext uri="{FF2B5EF4-FFF2-40B4-BE49-F238E27FC236}">
                  <a16:creationId xmlns:a16="http://schemas.microsoft.com/office/drawing/2014/main" id="{6E154766-B47D-C145-8389-5407D5786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9" name="Text Box 203">
              <a:extLst>
                <a:ext uri="{FF2B5EF4-FFF2-40B4-BE49-F238E27FC236}">
                  <a16:creationId xmlns:a16="http://schemas.microsoft.com/office/drawing/2014/main" id="{7FF99C29-ECD2-874D-820A-C7484DB3D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20" name="Text Box 204">
              <a:extLst>
                <a:ext uri="{FF2B5EF4-FFF2-40B4-BE49-F238E27FC236}">
                  <a16:creationId xmlns:a16="http://schemas.microsoft.com/office/drawing/2014/main" id="{58F33D3E-ED2F-5D44-88AE-596B0FA84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21" name="Text Box 205">
              <a:extLst>
                <a:ext uri="{FF2B5EF4-FFF2-40B4-BE49-F238E27FC236}">
                  <a16:creationId xmlns:a16="http://schemas.microsoft.com/office/drawing/2014/main" id="{7CCFCAD6-3C53-4A41-A863-361A49B90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22" name="Text Box 206">
              <a:extLst>
                <a:ext uri="{FF2B5EF4-FFF2-40B4-BE49-F238E27FC236}">
                  <a16:creationId xmlns:a16="http://schemas.microsoft.com/office/drawing/2014/main" id="{77DDDAAE-BA97-9345-A708-E3FB449B6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23" name="Text Box 207">
              <a:extLst>
                <a:ext uri="{FF2B5EF4-FFF2-40B4-BE49-F238E27FC236}">
                  <a16:creationId xmlns:a16="http://schemas.microsoft.com/office/drawing/2014/main" id="{DA161668-4C37-6A46-BF2D-E9EE49618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24" name="Text Box 208">
              <a:extLst>
                <a:ext uri="{FF2B5EF4-FFF2-40B4-BE49-F238E27FC236}">
                  <a16:creationId xmlns:a16="http://schemas.microsoft.com/office/drawing/2014/main" id="{E579F3FC-3F0A-E44E-9086-510B73BF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25" name="Text Box 209">
              <a:extLst>
                <a:ext uri="{FF2B5EF4-FFF2-40B4-BE49-F238E27FC236}">
                  <a16:creationId xmlns:a16="http://schemas.microsoft.com/office/drawing/2014/main" id="{6F7B37D5-3D7F-B84C-A182-DD589FD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26" name="Text Box 210">
              <a:extLst>
                <a:ext uri="{FF2B5EF4-FFF2-40B4-BE49-F238E27FC236}">
                  <a16:creationId xmlns:a16="http://schemas.microsoft.com/office/drawing/2014/main" id="{3E4D7758-2304-0344-BEFC-7FAC94761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27" name="Text Box 211">
              <a:extLst>
                <a:ext uri="{FF2B5EF4-FFF2-40B4-BE49-F238E27FC236}">
                  <a16:creationId xmlns:a16="http://schemas.microsoft.com/office/drawing/2014/main" id="{0E893466-21CD-EC49-998E-2683E481E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28" name="Text Box 212">
              <a:extLst>
                <a:ext uri="{FF2B5EF4-FFF2-40B4-BE49-F238E27FC236}">
                  <a16:creationId xmlns:a16="http://schemas.microsoft.com/office/drawing/2014/main" id="{F924861A-7696-D448-92F7-50741BA6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29" name="Text Box 213">
              <a:extLst>
                <a:ext uri="{FF2B5EF4-FFF2-40B4-BE49-F238E27FC236}">
                  <a16:creationId xmlns:a16="http://schemas.microsoft.com/office/drawing/2014/main" id="{C8F72F9A-447C-9D40-B32E-AB80CF7F8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0" name="Text Box 214">
              <a:extLst>
                <a:ext uri="{FF2B5EF4-FFF2-40B4-BE49-F238E27FC236}">
                  <a16:creationId xmlns:a16="http://schemas.microsoft.com/office/drawing/2014/main" id="{2A8F9C69-8090-BB47-811B-F005B0CB7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1" name="Text Box 215">
              <a:extLst>
                <a:ext uri="{FF2B5EF4-FFF2-40B4-BE49-F238E27FC236}">
                  <a16:creationId xmlns:a16="http://schemas.microsoft.com/office/drawing/2014/main" id="{B83B9293-C8D5-7741-AC9A-E958C6AEE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32" name="Text Box 216">
              <a:extLst>
                <a:ext uri="{FF2B5EF4-FFF2-40B4-BE49-F238E27FC236}">
                  <a16:creationId xmlns:a16="http://schemas.microsoft.com/office/drawing/2014/main" id="{38370E10-8383-664F-B678-FAB5AAF0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33" name="Text Box 217">
              <a:extLst>
                <a:ext uri="{FF2B5EF4-FFF2-40B4-BE49-F238E27FC236}">
                  <a16:creationId xmlns:a16="http://schemas.microsoft.com/office/drawing/2014/main" id="{A7A6BAE6-534F-004B-8BC2-920A98586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34" name="Text Box 218">
              <a:extLst>
                <a:ext uri="{FF2B5EF4-FFF2-40B4-BE49-F238E27FC236}">
                  <a16:creationId xmlns:a16="http://schemas.microsoft.com/office/drawing/2014/main" id="{B421D66A-79EF-CD44-94FA-AE0073609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5" name="Text Box 219">
              <a:extLst>
                <a:ext uri="{FF2B5EF4-FFF2-40B4-BE49-F238E27FC236}">
                  <a16:creationId xmlns:a16="http://schemas.microsoft.com/office/drawing/2014/main" id="{0855F350-37DB-3C4F-BC05-D4B74837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36" name="Text Box 220">
              <a:extLst>
                <a:ext uri="{FF2B5EF4-FFF2-40B4-BE49-F238E27FC236}">
                  <a16:creationId xmlns:a16="http://schemas.microsoft.com/office/drawing/2014/main" id="{A13D8DC7-729B-A54C-AFFC-0DEB1811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7" name="Text Box 221">
              <a:extLst>
                <a:ext uri="{FF2B5EF4-FFF2-40B4-BE49-F238E27FC236}">
                  <a16:creationId xmlns:a16="http://schemas.microsoft.com/office/drawing/2014/main" id="{1BEC92DD-84D0-9642-A44F-E97B20EFD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8" name="Text Box 222">
              <a:extLst>
                <a:ext uri="{FF2B5EF4-FFF2-40B4-BE49-F238E27FC236}">
                  <a16:creationId xmlns:a16="http://schemas.microsoft.com/office/drawing/2014/main" id="{312EE968-A369-A94D-8E5C-F3F7D5465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9" name="Text Box 223">
              <a:extLst>
                <a:ext uri="{FF2B5EF4-FFF2-40B4-BE49-F238E27FC236}">
                  <a16:creationId xmlns:a16="http://schemas.microsoft.com/office/drawing/2014/main" id="{185EFA84-61A4-9B4F-99ED-C402D604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0" name="Text Box 224">
              <a:extLst>
                <a:ext uri="{FF2B5EF4-FFF2-40B4-BE49-F238E27FC236}">
                  <a16:creationId xmlns:a16="http://schemas.microsoft.com/office/drawing/2014/main" id="{C6C90B76-EA4B-914B-B5B8-79E133495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41" name="Text Box 225">
              <a:extLst>
                <a:ext uri="{FF2B5EF4-FFF2-40B4-BE49-F238E27FC236}">
                  <a16:creationId xmlns:a16="http://schemas.microsoft.com/office/drawing/2014/main" id="{66418BA5-1B40-964D-B40E-93F7F7EC5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2" name="Text Box 226">
              <a:extLst>
                <a:ext uri="{FF2B5EF4-FFF2-40B4-BE49-F238E27FC236}">
                  <a16:creationId xmlns:a16="http://schemas.microsoft.com/office/drawing/2014/main" id="{5A7C3DC7-BD92-F645-9965-E5921103B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43" name="Text Box 227">
              <a:extLst>
                <a:ext uri="{FF2B5EF4-FFF2-40B4-BE49-F238E27FC236}">
                  <a16:creationId xmlns:a16="http://schemas.microsoft.com/office/drawing/2014/main" id="{00AA70DE-A24B-3E4F-8F5B-99C476135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67658E02-A5F7-754C-892D-E9FA92C3C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45" name="Text Box 229">
              <a:extLst>
                <a:ext uri="{FF2B5EF4-FFF2-40B4-BE49-F238E27FC236}">
                  <a16:creationId xmlns:a16="http://schemas.microsoft.com/office/drawing/2014/main" id="{DFE034EF-23A6-5540-8FEB-83896FA8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6" name="Text Box 230">
              <a:extLst>
                <a:ext uri="{FF2B5EF4-FFF2-40B4-BE49-F238E27FC236}">
                  <a16:creationId xmlns:a16="http://schemas.microsoft.com/office/drawing/2014/main" id="{D9195A18-0C3A-3242-B7B8-4B7FF43CA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47" name="Text Box 231">
              <a:extLst>
                <a:ext uri="{FF2B5EF4-FFF2-40B4-BE49-F238E27FC236}">
                  <a16:creationId xmlns:a16="http://schemas.microsoft.com/office/drawing/2014/main" id="{06780A84-DBD5-0B49-A326-6325B3831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8" name="Text Box 232">
              <a:extLst>
                <a:ext uri="{FF2B5EF4-FFF2-40B4-BE49-F238E27FC236}">
                  <a16:creationId xmlns:a16="http://schemas.microsoft.com/office/drawing/2014/main" id="{178058D5-CCC3-A548-B954-46ABFA0AC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9" name="Text Box 233">
              <a:extLst>
                <a:ext uri="{FF2B5EF4-FFF2-40B4-BE49-F238E27FC236}">
                  <a16:creationId xmlns:a16="http://schemas.microsoft.com/office/drawing/2014/main" id="{93B2E05F-AFEB-CC47-9F78-0B10B83E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0" name="Text Box 234">
              <a:extLst>
                <a:ext uri="{FF2B5EF4-FFF2-40B4-BE49-F238E27FC236}">
                  <a16:creationId xmlns:a16="http://schemas.microsoft.com/office/drawing/2014/main" id="{8B20FFEF-5453-A940-94DB-99AE946FD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1" name="Text Box 235">
              <a:extLst>
                <a:ext uri="{FF2B5EF4-FFF2-40B4-BE49-F238E27FC236}">
                  <a16:creationId xmlns:a16="http://schemas.microsoft.com/office/drawing/2014/main" id="{C9D6ACD4-EE78-5F43-8933-BA81528DB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52" name="Text Box 236">
              <a:extLst>
                <a:ext uri="{FF2B5EF4-FFF2-40B4-BE49-F238E27FC236}">
                  <a16:creationId xmlns:a16="http://schemas.microsoft.com/office/drawing/2014/main" id="{6958AE7D-96CB-5144-996E-ECB374856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3" name="Text Box 237">
              <a:extLst>
                <a:ext uri="{FF2B5EF4-FFF2-40B4-BE49-F238E27FC236}">
                  <a16:creationId xmlns:a16="http://schemas.microsoft.com/office/drawing/2014/main" id="{735547BB-7DEF-5C4D-AAD6-6D94A554F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54" name="Text Box 238">
              <a:extLst>
                <a:ext uri="{FF2B5EF4-FFF2-40B4-BE49-F238E27FC236}">
                  <a16:creationId xmlns:a16="http://schemas.microsoft.com/office/drawing/2014/main" id="{62A7C9AA-3385-D44E-999B-CB9F671B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55" name="Text Box 239">
              <a:extLst>
                <a:ext uri="{FF2B5EF4-FFF2-40B4-BE49-F238E27FC236}">
                  <a16:creationId xmlns:a16="http://schemas.microsoft.com/office/drawing/2014/main" id="{9DD97776-41C6-7941-9DA6-C180E0676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6" name="Text Box 240">
              <a:extLst>
                <a:ext uri="{FF2B5EF4-FFF2-40B4-BE49-F238E27FC236}">
                  <a16:creationId xmlns:a16="http://schemas.microsoft.com/office/drawing/2014/main" id="{5EB9F53E-EBB6-9047-B153-1852B6A95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57" name="Text Box 241">
              <a:extLst>
                <a:ext uri="{FF2B5EF4-FFF2-40B4-BE49-F238E27FC236}">
                  <a16:creationId xmlns:a16="http://schemas.microsoft.com/office/drawing/2014/main" id="{0FC089ED-66C6-EC44-AB5B-F85252AA0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8" name="Text Box 242">
              <a:extLst>
                <a:ext uri="{FF2B5EF4-FFF2-40B4-BE49-F238E27FC236}">
                  <a16:creationId xmlns:a16="http://schemas.microsoft.com/office/drawing/2014/main" id="{8D01B932-51E8-5E48-8A2A-F67210A68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9" name="Text Box 243">
              <a:extLst>
                <a:ext uri="{FF2B5EF4-FFF2-40B4-BE49-F238E27FC236}">
                  <a16:creationId xmlns:a16="http://schemas.microsoft.com/office/drawing/2014/main" id="{6760BEC9-7AD0-2F4B-95A5-9BF8044B0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0" name="Text Box 244">
              <a:extLst>
                <a:ext uri="{FF2B5EF4-FFF2-40B4-BE49-F238E27FC236}">
                  <a16:creationId xmlns:a16="http://schemas.microsoft.com/office/drawing/2014/main" id="{D1B6D28E-7591-E341-A610-5C6D376B1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1" name="Text Box 245">
              <a:extLst>
                <a:ext uri="{FF2B5EF4-FFF2-40B4-BE49-F238E27FC236}">
                  <a16:creationId xmlns:a16="http://schemas.microsoft.com/office/drawing/2014/main" id="{6804F981-601A-4341-8C98-A2D542C63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62" name="Text Box 246">
              <a:extLst>
                <a:ext uri="{FF2B5EF4-FFF2-40B4-BE49-F238E27FC236}">
                  <a16:creationId xmlns:a16="http://schemas.microsoft.com/office/drawing/2014/main" id="{12F87E71-D492-0E42-BBEF-0B731CDBB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3" name="Text Box 247">
              <a:extLst>
                <a:ext uri="{FF2B5EF4-FFF2-40B4-BE49-F238E27FC236}">
                  <a16:creationId xmlns:a16="http://schemas.microsoft.com/office/drawing/2014/main" id="{8321A79B-6CBE-EA43-AC2D-C5D3563F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64" name="Text Box 248">
              <a:extLst>
                <a:ext uri="{FF2B5EF4-FFF2-40B4-BE49-F238E27FC236}">
                  <a16:creationId xmlns:a16="http://schemas.microsoft.com/office/drawing/2014/main" id="{8A3211AE-2850-D749-9BFB-7B81C0AA5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5" name="Text Box 249">
              <a:extLst>
                <a:ext uri="{FF2B5EF4-FFF2-40B4-BE49-F238E27FC236}">
                  <a16:creationId xmlns:a16="http://schemas.microsoft.com/office/drawing/2014/main" id="{939B21EF-A8EA-7B4B-BD86-DFDDA932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6" name="Text Box 250">
              <a:extLst>
                <a:ext uri="{FF2B5EF4-FFF2-40B4-BE49-F238E27FC236}">
                  <a16:creationId xmlns:a16="http://schemas.microsoft.com/office/drawing/2014/main" id="{D1473A24-87D3-F945-91F4-D213527B0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7" name="Text Box 251">
              <a:extLst>
                <a:ext uri="{FF2B5EF4-FFF2-40B4-BE49-F238E27FC236}">
                  <a16:creationId xmlns:a16="http://schemas.microsoft.com/office/drawing/2014/main" id="{0F1C907E-74EE-DE46-9B02-9A5592E07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68" name="Text Box 252">
              <a:extLst>
                <a:ext uri="{FF2B5EF4-FFF2-40B4-BE49-F238E27FC236}">
                  <a16:creationId xmlns:a16="http://schemas.microsoft.com/office/drawing/2014/main" id="{10B1544E-FE12-FE46-94AD-5842930DE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9" name="Text Box 253">
              <a:extLst>
                <a:ext uri="{FF2B5EF4-FFF2-40B4-BE49-F238E27FC236}">
                  <a16:creationId xmlns:a16="http://schemas.microsoft.com/office/drawing/2014/main" id="{9E09A874-E6D2-B844-A35B-B8411F087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70" name="Text Box 254">
              <a:extLst>
                <a:ext uri="{FF2B5EF4-FFF2-40B4-BE49-F238E27FC236}">
                  <a16:creationId xmlns:a16="http://schemas.microsoft.com/office/drawing/2014/main" id="{842E9AC8-8F1B-1A48-8597-52D9962D8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1" name="Text Box 255">
              <a:extLst>
                <a:ext uri="{FF2B5EF4-FFF2-40B4-BE49-F238E27FC236}">
                  <a16:creationId xmlns:a16="http://schemas.microsoft.com/office/drawing/2014/main" id="{69DA3DAD-F251-D74B-A37D-3CBE46E63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2" name="Text Box 256">
              <a:extLst>
                <a:ext uri="{FF2B5EF4-FFF2-40B4-BE49-F238E27FC236}">
                  <a16:creationId xmlns:a16="http://schemas.microsoft.com/office/drawing/2014/main" id="{D4D6A522-5D71-0849-90CA-7B081713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3" name="Text Box 257">
              <a:extLst>
                <a:ext uri="{FF2B5EF4-FFF2-40B4-BE49-F238E27FC236}">
                  <a16:creationId xmlns:a16="http://schemas.microsoft.com/office/drawing/2014/main" id="{6558F888-70A7-B545-B968-3BA0DB0EC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74" name="Text Box 258">
              <a:extLst>
                <a:ext uri="{FF2B5EF4-FFF2-40B4-BE49-F238E27FC236}">
                  <a16:creationId xmlns:a16="http://schemas.microsoft.com/office/drawing/2014/main" id="{85766ECF-A226-604F-B4AE-18CA5304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75" name="Text Box 259">
              <a:extLst>
                <a:ext uri="{FF2B5EF4-FFF2-40B4-BE49-F238E27FC236}">
                  <a16:creationId xmlns:a16="http://schemas.microsoft.com/office/drawing/2014/main" id="{6986BCAA-F26C-A947-AA74-6872365B0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6" name="Text Box 260">
              <a:extLst>
                <a:ext uri="{FF2B5EF4-FFF2-40B4-BE49-F238E27FC236}">
                  <a16:creationId xmlns:a16="http://schemas.microsoft.com/office/drawing/2014/main" id="{39E5D368-68E8-4A4D-80D0-416355649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77" name="Text Box 261">
              <a:extLst>
                <a:ext uri="{FF2B5EF4-FFF2-40B4-BE49-F238E27FC236}">
                  <a16:creationId xmlns:a16="http://schemas.microsoft.com/office/drawing/2014/main" id="{C836C129-E930-F14D-A57C-3857CE999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78" name="Text Box 262">
              <a:extLst>
                <a:ext uri="{FF2B5EF4-FFF2-40B4-BE49-F238E27FC236}">
                  <a16:creationId xmlns:a16="http://schemas.microsoft.com/office/drawing/2014/main" id="{06EDF62F-BFD7-A144-8E33-2C1A75513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79" name="Text Box 263">
              <a:extLst>
                <a:ext uri="{FF2B5EF4-FFF2-40B4-BE49-F238E27FC236}">
                  <a16:creationId xmlns:a16="http://schemas.microsoft.com/office/drawing/2014/main" id="{162B5724-F469-C140-B430-4D8FB4C55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80" name="Text Box 264">
              <a:extLst>
                <a:ext uri="{FF2B5EF4-FFF2-40B4-BE49-F238E27FC236}">
                  <a16:creationId xmlns:a16="http://schemas.microsoft.com/office/drawing/2014/main" id="{1EA149DE-81A6-0944-80BB-9C250697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1" name="Text Box 265">
              <a:extLst>
                <a:ext uri="{FF2B5EF4-FFF2-40B4-BE49-F238E27FC236}">
                  <a16:creationId xmlns:a16="http://schemas.microsoft.com/office/drawing/2014/main" id="{43144338-48A7-2B45-8345-AC3DEB5D8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2" name="Text Box 266">
              <a:extLst>
                <a:ext uri="{FF2B5EF4-FFF2-40B4-BE49-F238E27FC236}">
                  <a16:creationId xmlns:a16="http://schemas.microsoft.com/office/drawing/2014/main" id="{79508F8E-0CD9-0047-B427-51BA86A6D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3" name="Text Box 267">
              <a:extLst>
                <a:ext uri="{FF2B5EF4-FFF2-40B4-BE49-F238E27FC236}">
                  <a16:creationId xmlns:a16="http://schemas.microsoft.com/office/drawing/2014/main" id="{A67B9193-C5A7-3846-8DFA-B4E584F3B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4" name="Text Box 268">
              <a:extLst>
                <a:ext uri="{FF2B5EF4-FFF2-40B4-BE49-F238E27FC236}">
                  <a16:creationId xmlns:a16="http://schemas.microsoft.com/office/drawing/2014/main" id="{B75C5110-7CEA-1548-8F3B-53116377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85" name="Text Box 269">
              <a:extLst>
                <a:ext uri="{FF2B5EF4-FFF2-40B4-BE49-F238E27FC236}">
                  <a16:creationId xmlns:a16="http://schemas.microsoft.com/office/drawing/2014/main" id="{C8EE52C3-62E3-4840-A404-F0A28E62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6" name="Text Box 270">
              <a:extLst>
                <a:ext uri="{FF2B5EF4-FFF2-40B4-BE49-F238E27FC236}">
                  <a16:creationId xmlns:a16="http://schemas.microsoft.com/office/drawing/2014/main" id="{3DC7A635-366A-EE47-855B-B1C8AD62C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7" name="Text Box 271">
              <a:extLst>
                <a:ext uri="{FF2B5EF4-FFF2-40B4-BE49-F238E27FC236}">
                  <a16:creationId xmlns:a16="http://schemas.microsoft.com/office/drawing/2014/main" id="{92F8A206-D476-3C45-94AA-86DE689B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8" name="Text Box 272">
              <a:extLst>
                <a:ext uri="{FF2B5EF4-FFF2-40B4-BE49-F238E27FC236}">
                  <a16:creationId xmlns:a16="http://schemas.microsoft.com/office/drawing/2014/main" id="{D0E13CE9-6CB6-9B47-9B51-2A0123D8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9" name="Text Box 273">
              <a:extLst>
                <a:ext uri="{FF2B5EF4-FFF2-40B4-BE49-F238E27FC236}">
                  <a16:creationId xmlns:a16="http://schemas.microsoft.com/office/drawing/2014/main" id="{34141308-D5BC-4041-A1D5-4C772FFE2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90" name="Text Box 274">
              <a:extLst>
                <a:ext uri="{FF2B5EF4-FFF2-40B4-BE49-F238E27FC236}">
                  <a16:creationId xmlns:a16="http://schemas.microsoft.com/office/drawing/2014/main" id="{CE2D7A90-9DCF-0245-AE66-5522E025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91" name="Text Box 275">
              <a:extLst>
                <a:ext uri="{FF2B5EF4-FFF2-40B4-BE49-F238E27FC236}">
                  <a16:creationId xmlns:a16="http://schemas.microsoft.com/office/drawing/2014/main" id="{1001794F-3D2C-F542-B91A-B002C384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192" name="Text Box 276">
              <a:extLst>
                <a:ext uri="{FF2B5EF4-FFF2-40B4-BE49-F238E27FC236}">
                  <a16:creationId xmlns:a16="http://schemas.microsoft.com/office/drawing/2014/main" id="{D2352333-60CC-5D4D-A4C4-0195A5DF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93" name="Text Box 277">
              <a:extLst>
                <a:ext uri="{FF2B5EF4-FFF2-40B4-BE49-F238E27FC236}">
                  <a16:creationId xmlns:a16="http://schemas.microsoft.com/office/drawing/2014/main" id="{5AB826EB-A54B-3248-868F-677AFF7C9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4" name="Text Box 278">
              <a:extLst>
                <a:ext uri="{FF2B5EF4-FFF2-40B4-BE49-F238E27FC236}">
                  <a16:creationId xmlns:a16="http://schemas.microsoft.com/office/drawing/2014/main" id="{5240175C-3B67-2346-A4D1-7AAFF2371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95" name="Text Box 279">
              <a:extLst>
                <a:ext uri="{FF2B5EF4-FFF2-40B4-BE49-F238E27FC236}">
                  <a16:creationId xmlns:a16="http://schemas.microsoft.com/office/drawing/2014/main" id="{DA703B7E-F5FB-0B43-8F37-BD6803BD2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6" name="Text Box 280">
              <a:extLst>
                <a:ext uri="{FF2B5EF4-FFF2-40B4-BE49-F238E27FC236}">
                  <a16:creationId xmlns:a16="http://schemas.microsoft.com/office/drawing/2014/main" id="{00DC8129-2D59-5249-B89C-6E9B19A8B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97" name="Text Box 281">
              <a:extLst>
                <a:ext uri="{FF2B5EF4-FFF2-40B4-BE49-F238E27FC236}">
                  <a16:creationId xmlns:a16="http://schemas.microsoft.com/office/drawing/2014/main" id="{269285E6-BD55-7E46-ACB5-9DEF84E95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8" name="Text Box 282">
              <a:extLst>
                <a:ext uri="{FF2B5EF4-FFF2-40B4-BE49-F238E27FC236}">
                  <a16:creationId xmlns:a16="http://schemas.microsoft.com/office/drawing/2014/main" id="{F726C960-2067-224E-8200-C07D784B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9" name="Text Box 283">
              <a:extLst>
                <a:ext uri="{FF2B5EF4-FFF2-40B4-BE49-F238E27FC236}">
                  <a16:creationId xmlns:a16="http://schemas.microsoft.com/office/drawing/2014/main" id="{82BBD18F-3E81-C84C-BAC7-D1372C69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00" name="Text Box 284">
              <a:extLst>
                <a:ext uri="{FF2B5EF4-FFF2-40B4-BE49-F238E27FC236}">
                  <a16:creationId xmlns:a16="http://schemas.microsoft.com/office/drawing/2014/main" id="{C552A3F7-6E18-6942-96AD-7950BCC2D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1" name="Text Box 285">
              <a:extLst>
                <a:ext uri="{FF2B5EF4-FFF2-40B4-BE49-F238E27FC236}">
                  <a16:creationId xmlns:a16="http://schemas.microsoft.com/office/drawing/2014/main" id="{E1E51938-4F1E-CF40-A590-A0128DBC0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2" name="Text Box 286">
              <a:extLst>
                <a:ext uri="{FF2B5EF4-FFF2-40B4-BE49-F238E27FC236}">
                  <a16:creationId xmlns:a16="http://schemas.microsoft.com/office/drawing/2014/main" id="{207610B9-3064-114F-B380-0796F0783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03" name="Text Box 287">
              <a:extLst>
                <a:ext uri="{FF2B5EF4-FFF2-40B4-BE49-F238E27FC236}">
                  <a16:creationId xmlns:a16="http://schemas.microsoft.com/office/drawing/2014/main" id="{BA1385C1-10D2-5F45-A3F5-E66CC26B7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4" name="Text Box 288">
              <a:extLst>
                <a:ext uri="{FF2B5EF4-FFF2-40B4-BE49-F238E27FC236}">
                  <a16:creationId xmlns:a16="http://schemas.microsoft.com/office/drawing/2014/main" id="{10AB1B83-6228-0D4A-9442-83E82B8B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5" name="Text Box 289">
              <a:extLst>
                <a:ext uri="{FF2B5EF4-FFF2-40B4-BE49-F238E27FC236}">
                  <a16:creationId xmlns:a16="http://schemas.microsoft.com/office/drawing/2014/main" id="{46EDCF97-FB13-3D4D-BF24-11CED055D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06" name="Text Box 290">
              <a:extLst>
                <a:ext uri="{FF2B5EF4-FFF2-40B4-BE49-F238E27FC236}">
                  <a16:creationId xmlns:a16="http://schemas.microsoft.com/office/drawing/2014/main" id="{64F2836A-780A-C943-8B2D-5CD0BDE1B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7" name="Text Box 291">
              <a:extLst>
                <a:ext uri="{FF2B5EF4-FFF2-40B4-BE49-F238E27FC236}">
                  <a16:creationId xmlns:a16="http://schemas.microsoft.com/office/drawing/2014/main" id="{5406C241-F80E-B647-9229-C9BFF7B8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8" name="Text Box 292">
              <a:extLst>
                <a:ext uri="{FF2B5EF4-FFF2-40B4-BE49-F238E27FC236}">
                  <a16:creationId xmlns:a16="http://schemas.microsoft.com/office/drawing/2014/main" id="{D7443A20-CC9B-484C-97E3-8046F04DE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9" name="Text Box 293">
              <a:extLst>
                <a:ext uri="{FF2B5EF4-FFF2-40B4-BE49-F238E27FC236}">
                  <a16:creationId xmlns:a16="http://schemas.microsoft.com/office/drawing/2014/main" id="{F373EDA7-000A-8B46-B22E-18D8CF63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0" name="Text Box 294">
              <a:extLst>
                <a:ext uri="{FF2B5EF4-FFF2-40B4-BE49-F238E27FC236}">
                  <a16:creationId xmlns:a16="http://schemas.microsoft.com/office/drawing/2014/main" id="{EEFF4509-1671-D244-9C25-AC18B2C6D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11" name="Text Box 295">
              <a:extLst>
                <a:ext uri="{FF2B5EF4-FFF2-40B4-BE49-F238E27FC236}">
                  <a16:creationId xmlns:a16="http://schemas.microsoft.com/office/drawing/2014/main" id="{3D7C0201-D778-0441-B05E-90D3F942B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12" name="Text Box 296">
              <a:extLst>
                <a:ext uri="{FF2B5EF4-FFF2-40B4-BE49-F238E27FC236}">
                  <a16:creationId xmlns:a16="http://schemas.microsoft.com/office/drawing/2014/main" id="{620EA8FE-DA1D-AC4F-99D0-7B2E170F9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213" name="Group 820">
            <a:extLst>
              <a:ext uri="{FF2B5EF4-FFF2-40B4-BE49-F238E27FC236}">
                <a16:creationId xmlns:a16="http://schemas.microsoft.com/office/drawing/2014/main" id="{7B5A6F4E-B62C-274A-B67D-CB29F47E138A}"/>
              </a:ext>
            </a:extLst>
          </p:cNvPr>
          <p:cNvGrpSpPr>
            <a:grpSpLocks/>
          </p:cNvGrpSpPr>
          <p:nvPr/>
        </p:nvGrpSpPr>
        <p:grpSpPr bwMode="auto">
          <a:xfrm>
            <a:off x="7510156" y="1392452"/>
            <a:ext cx="719061" cy="4862001"/>
            <a:chOff x="576" y="960"/>
            <a:chExt cx="453" cy="3063"/>
          </a:xfrm>
        </p:grpSpPr>
        <p:sp>
          <p:nvSpPr>
            <p:cNvPr id="214" name="Rectangle 821">
              <a:extLst>
                <a:ext uri="{FF2B5EF4-FFF2-40B4-BE49-F238E27FC236}">
                  <a16:creationId xmlns:a16="http://schemas.microsoft.com/office/drawing/2014/main" id="{7265D7F2-DD7C-A741-9701-6398140E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960"/>
              <a:ext cx="453" cy="30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305" eaLnBrk="0"/>
              <a:endParaRPr lang="en-US" sz="1400">
                <a:solidFill>
                  <a:srgbClr val="000000"/>
                </a:solidFill>
                <a:latin typeface="Helvetica Neue" pitchFamily="1" charset="0"/>
              </a:endParaRPr>
            </a:p>
          </p:txBody>
        </p:sp>
        <p:sp>
          <p:nvSpPr>
            <p:cNvPr id="215" name="Text Box 928">
              <a:extLst>
                <a:ext uri="{FF2B5EF4-FFF2-40B4-BE49-F238E27FC236}">
                  <a16:creationId xmlns:a16="http://schemas.microsoft.com/office/drawing/2014/main" id="{68819D8B-36CB-FC4C-A25F-0C820579A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98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16" name="Text Box 1131">
              <a:extLst>
                <a:ext uri="{FF2B5EF4-FFF2-40B4-BE49-F238E27FC236}">
                  <a16:creationId xmlns:a16="http://schemas.microsoft.com/office/drawing/2014/main" id="{0EC9D2AD-822B-ED4F-81E5-095AEC81D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98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33</a:t>
              </a:r>
            </a:p>
          </p:txBody>
        </p:sp>
        <p:sp>
          <p:nvSpPr>
            <p:cNvPr id="217" name="Text Box 964">
              <a:extLst>
                <a:ext uri="{FF2B5EF4-FFF2-40B4-BE49-F238E27FC236}">
                  <a16:creationId xmlns:a16="http://schemas.microsoft.com/office/drawing/2014/main" id="{842BD525-3DCE-1B40-AF2C-0CF12241F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13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8" name="Text Box 1132">
              <a:extLst>
                <a:ext uri="{FF2B5EF4-FFF2-40B4-BE49-F238E27FC236}">
                  <a16:creationId xmlns:a16="http://schemas.microsoft.com/office/drawing/2014/main" id="{7D24CD13-5B13-4B4A-BDA5-F644C8DF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13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26</a:t>
              </a:r>
            </a:p>
          </p:txBody>
        </p:sp>
        <p:sp>
          <p:nvSpPr>
            <p:cNvPr id="219" name="Text Box 1000">
              <a:extLst>
                <a:ext uri="{FF2B5EF4-FFF2-40B4-BE49-F238E27FC236}">
                  <a16:creationId xmlns:a16="http://schemas.microsoft.com/office/drawing/2014/main" id="{50633D17-BF2F-DD4A-924D-FEB5C401B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289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20" name="Text Box 1133">
              <a:extLst>
                <a:ext uri="{FF2B5EF4-FFF2-40B4-BE49-F238E27FC236}">
                  <a16:creationId xmlns:a16="http://schemas.microsoft.com/office/drawing/2014/main" id="{D10985C3-530A-9542-AEB9-CD3066D8D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8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19</a:t>
              </a:r>
            </a:p>
          </p:txBody>
        </p:sp>
        <p:sp>
          <p:nvSpPr>
            <p:cNvPr id="221" name="Text Box 1036">
              <a:extLst>
                <a:ext uri="{FF2B5EF4-FFF2-40B4-BE49-F238E27FC236}">
                  <a16:creationId xmlns:a16="http://schemas.microsoft.com/office/drawing/2014/main" id="{B4182F76-DAD1-8645-8C06-DDEFB9C70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43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22" name="Text Box 1134">
              <a:extLst>
                <a:ext uri="{FF2B5EF4-FFF2-40B4-BE49-F238E27FC236}">
                  <a16:creationId xmlns:a16="http://schemas.microsoft.com/office/drawing/2014/main" id="{F6323C87-057A-C341-AE6F-3FB651F61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3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3" name="Text Box 1072">
              <a:extLst>
                <a:ext uri="{FF2B5EF4-FFF2-40B4-BE49-F238E27FC236}">
                  <a16:creationId xmlns:a16="http://schemas.microsoft.com/office/drawing/2014/main" id="{51445AD4-0AD3-1D4F-BD54-1BAED7BE1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5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24" name="Text Box 1135">
              <a:extLst>
                <a:ext uri="{FF2B5EF4-FFF2-40B4-BE49-F238E27FC236}">
                  <a16:creationId xmlns:a16="http://schemas.microsoft.com/office/drawing/2014/main" id="{B222ADE4-62D3-4541-AC1F-68AE12FD6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57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5" name="Text Box 1138">
              <a:extLst>
                <a:ext uri="{FF2B5EF4-FFF2-40B4-BE49-F238E27FC236}">
                  <a16:creationId xmlns:a16="http://schemas.microsoft.com/office/drawing/2014/main" id="{A08FB2EE-0495-F043-B365-5BCD8C46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7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6" name="Text Box 1143">
              <a:extLst>
                <a:ext uri="{FF2B5EF4-FFF2-40B4-BE49-F238E27FC236}">
                  <a16:creationId xmlns:a16="http://schemas.microsoft.com/office/drawing/2014/main" id="{37274FA0-ED8D-654F-94E6-80C6E730E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13</a:t>
              </a:r>
            </a:p>
          </p:txBody>
        </p:sp>
        <p:sp>
          <p:nvSpPr>
            <p:cNvPr id="227" name="Text Box 1139">
              <a:extLst>
                <a:ext uri="{FF2B5EF4-FFF2-40B4-BE49-F238E27FC236}">
                  <a16:creationId xmlns:a16="http://schemas.microsoft.com/office/drawing/2014/main" id="{CC6D0244-6798-9E49-9FD5-BEA0FFBB7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8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28" name="Text Box 1144">
              <a:extLst>
                <a:ext uri="{FF2B5EF4-FFF2-40B4-BE49-F238E27FC236}">
                  <a16:creationId xmlns:a16="http://schemas.microsoft.com/office/drawing/2014/main" id="{5565DEFF-AAB0-0945-9972-1D4788CC2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12</a:t>
              </a:r>
            </a:p>
          </p:txBody>
        </p:sp>
        <p:sp>
          <p:nvSpPr>
            <p:cNvPr id="229" name="Text Box 1140">
              <a:extLst>
                <a:ext uri="{FF2B5EF4-FFF2-40B4-BE49-F238E27FC236}">
                  <a16:creationId xmlns:a16="http://schemas.microsoft.com/office/drawing/2014/main" id="{FBCCD101-1A8E-7E40-83A6-A21D935AC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02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30" name="Text Box 1145">
              <a:extLst>
                <a:ext uri="{FF2B5EF4-FFF2-40B4-BE49-F238E27FC236}">
                  <a16:creationId xmlns:a16="http://schemas.microsoft.com/office/drawing/2014/main" id="{4FF4D0BF-3BF9-0340-AFC6-6965F153A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2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11</a:t>
              </a:r>
            </a:p>
          </p:txBody>
        </p:sp>
        <p:sp>
          <p:nvSpPr>
            <p:cNvPr id="231" name="Text Box 1141">
              <a:extLst>
                <a:ext uri="{FF2B5EF4-FFF2-40B4-BE49-F238E27FC236}">
                  <a16:creationId xmlns:a16="http://schemas.microsoft.com/office/drawing/2014/main" id="{DBFD1292-0CD6-EF4C-9FE2-1F7F4DD23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17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232" name="Text Box 1146">
              <a:extLst>
                <a:ext uri="{FF2B5EF4-FFF2-40B4-BE49-F238E27FC236}">
                  <a16:creationId xmlns:a16="http://schemas.microsoft.com/office/drawing/2014/main" id="{BCD1AF7F-AB66-F644-AD9D-A3A029D3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17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10</a:t>
              </a:r>
            </a:p>
          </p:txBody>
        </p:sp>
        <p:sp>
          <p:nvSpPr>
            <p:cNvPr id="233" name="Text Box 1142">
              <a:extLst>
                <a:ext uri="{FF2B5EF4-FFF2-40B4-BE49-F238E27FC236}">
                  <a16:creationId xmlns:a16="http://schemas.microsoft.com/office/drawing/2014/main" id="{B0CA3886-196D-2343-BDE6-B022E6079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32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34" name="Text Box 1147">
              <a:extLst>
                <a:ext uri="{FF2B5EF4-FFF2-40B4-BE49-F238E27FC236}">
                  <a16:creationId xmlns:a16="http://schemas.microsoft.com/office/drawing/2014/main" id="{7A0D0A19-A755-634E-B325-F7BE4A590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2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5" name="Text Box 1149">
              <a:extLst>
                <a:ext uri="{FF2B5EF4-FFF2-40B4-BE49-F238E27FC236}">
                  <a16:creationId xmlns:a16="http://schemas.microsoft.com/office/drawing/2014/main" id="{2B2F9E31-609D-BE4F-ACAD-D40043B2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47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36" name="Text Box 1154">
              <a:extLst>
                <a:ext uri="{FF2B5EF4-FFF2-40B4-BE49-F238E27FC236}">
                  <a16:creationId xmlns:a16="http://schemas.microsoft.com/office/drawing/2014/main" id="{0CBA8D41-AE01-8F4C-B758-897A635AE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465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7" name="Text Box 1150">
              <a:extLst>
                <a:ext uri="{FF2B5EF4-FFF2-40B4-BE49-F238E27FC236}">
                  <a16:creationId xmlns:a16="http://schemas.microsoft.com/office/drawing/2014/main" id="{304DDBE2-554C-8445-AABC-F343BA1A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62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38" name="Text Box 1155">
              <a:extLst>
                <a:ext uri="{FF2B5EF4-FFF2-40B4-BE49-F238E27FC236}">
                  <a16:creationId xmlns:a16="http://schemas.microsoft.com/office/drawing/2014/main" id="{AB9D938C-E4A8-C441-B37C-37ADB8AFD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61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6</a:t>
              </a:r>
            </a:p>
          </p:txBody>
        </p:sp>
        <p:sp>
          <p:nvSpPr>
            <p:cNvPr id="239" name="Text Box 1151">
              <a:extLst>
                <a:ext uri="{FF2B5EF4-FFF2-40B4-BE49-F238E27FC236}">
                  <a16:creationId xmlns:a16="http://schemas.microsoft.com/office/drawing/2014/main" id="{AF110C3C-A342-A54A-AD40-1EC4C207B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77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240" name="Text Box 1156">
              <a:extLst>
                <a:ext uri="{FF2B5EF4-FFF2-40B4-BE49-F238E27FC236}">
                  <a16:creationId xmlns:a16="http://schemas.microsoft.com/office/drawing/2014/main" id="{C222DBCE-EF53-4C42-BC0E-40FD8A0B8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6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1" name="Text Box 1152">
              <a:extLst>
                <a:ext uri="{FF2B5EF4-FFF2-40B4-BE49-F238E27FC236}">
                  <a16:creationId xmlns:a16="http://schemas.microsoft.com/office/drawing/2014/main" id="{744D392E-1545-D34F-97C3-48BD0FAC3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924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42" name="Text Box 1157">
              <a:extLst>
                <a:ext uri="{FF2B5EF4-FFF2-40B4-BE49-F238E27FC236}">
                  <a16:creationId xmlns:a16="http://schemas.microsoft.com/office/drawing/2014/main" id="{6B63EB4A-BCF6-1C48-B9B2-481EEEDC7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917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3" name="Text Box 1153">
              <a:extLst>
                <a:ext uri="{FF2B5EF4-FFF2-40B4-BE49-F238E27FC236}">
                  <a16:creationId xmlns:a16="http://schemas.microsoft.com/office/drawing/2014/main" id="{033D6709-60D3-0C4C-B661-07493713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07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44" name="Text Box 1158">
              <a:extLst>
                <a:ext uri="{FF2B5EF4-FFF2-40B4-BE49-F238E27FC236}">
                  <a16:creationId xmlns:a16="http://schemas.microsoft.com/office/drawing/2014/main" id="{0B687A5B-3DBC-4244-BCC5-166496CDC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06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5" name="Text Box 1160">
              <a:extLst>
                <a:ext uri="{FF2B5EF4-FFF2-40B4-BE49-F238E27FC236}">
                  <a16:creationId xmlns:a16="http://schemas.microsoft.com/office/drawing/2014/main" id="{1D82F8BB-AEDB-A94F-9173-836FC8E99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22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46" name="Text Box 1165">
              <a:extLst>
                <a:ext uri="{FF2B5EF4-FFF2-40B4-BE49-F238E27FC236}">
                  <a16:creationId xmlns:a16="http://schemas.microsoft.com/office/drawing/2014/main" id="{FB18D2ED-D01E-F94D-96AB-1E2BDD25C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21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7" name="Text Box 1161">
              <a:extLst>
                <a:ext uri="{FF2B5EF4-FFF2-40B4-BE49-F238E27FC236}">
                  <a16:creationId xmlns:a16="http://schemas.microsoft.com/office/drawing/2014/main" id="{69BED8A4-A364-C643-B798-D100006AB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3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48" name="Text Box 1166">
              <a:extLst>
                <a:ext uri="{FF2B5EF4-FFF2-40B4-BE49-F238E27FC236}">
                  <a16:creationId xmlns:a16="http://schemas.microsoft.com/office/drawing/2014/main" id="{9CB60B76-404C-FE4D-B14F-414C27451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</a:t>
              </a:r>
            </a:p>
          </p:txBody>
        </p:sp>
        <p:sp>
          <p:nvSpPr>
            <p:cNvPr id="249" name="Text Box 1162">
              <a:extLst>
                <a:ext uri="{FF2B5EF4-FFF2-40B4-BE49-F238E27FC236}">
                  <a16:creationId xmlns:a16="http://schemas.microsoft.com/office/drawing/2014/main" id="{DBD478C8-86CE-614F-9589-6A9415CF3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5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50" name="Text Box 1167">
              <a:extLst>
                <a:ext uri="{FF2B5EF4-FFF2-40B4-BE49-F238E27FC236}">
                  <a16:creationId xmlns:a16="http://schemas.microsoft.com/office/drawing/2014/main" id="{73F262F8-2E49-8143-A794-5D5D0871A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5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</a:t>
              </a:r>
            </a:p>
          </p:txBody>
        </p:sp>
        <p:sp>
          <p:nvSpPr>
            <p:cNvPr id="251" name="Text Box 1163">
              <a:extLst>
                <a:ext uri="{FF2B5EF4-FFF2-40B4-BE49-F238E27FC236}">
                  <a16:creationId xmlns:a16="http://schemas.microsoft.com/office/drawing/2014/main" id="{D6B480EE-70A1-E84F-BB52-BC0E66D68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6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252" name="Text Box 1168">
              <a:extLst>
                <a:ext uri="{FF2B5EF4-FFF2-40B4-BE49-F238E27FC236}">
                  <a16:creationId xmlns:a16="http://schemas.microsoft.com/office/drawing/2014/main" id="{841E90D5-F427-544B-BF3C-FC069C5A6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  <p:sp>
          <p:nvSpPr>
            <p:cNvPr id="253" name="Text Box 1164">
              <a:extLst>
                <a:ext uri="{FF2B5EF4-FFF2-40B4-BE49-F238E27FC236}">
                  <a16:creationId xmlns:a16="http://schemas.microsoft.com/office/drawing/2014/main" id="{B6A873CC-E3E5-DC48-A70B-ECE791C5E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82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54" name="Text Box 1169">
              <a:extLst>
                <a:ext uri="{FF2B5EF4-FFF2-40B4-BE49-F238E27FC236}">
                  <a16:creationId xmlns:a16="http://schemas.microsoft.com/office/drawing/2014/main" id="{ACA99EE6-CE16-D444-AAF1-0C01B7AA6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2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</p:grpSp>
      <p:sp>
        <p:nvSpPr>
          <p:cNvPr id="255" name="Rectangle 862">
            <a:extLst>
              <a:ext uri="{FF2B5EF4-FFF2-40B4-BE49-F238E27FC236}">
                <a16:creationId xmlns:a16="http://schemas.microsoft.com/office/drawing/2014/main" id="{E0C830D7-06FC-1F4F-9DD7-F006C1D7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60" y="4571881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256" name="Group 863">
            <a:extLst>
              <a:ext uri="{FF2B5EF4-FFF2-40B4-BE49-F238E27FC236}">
                <a16:creationId xmlns:a16="http://schemas.microsoft.com/office/drawing/2014/main" id="{7FE040C1-C41E-0944-8557-57B46850D0C4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257" name="Text Box 21">
              <a:extLst>
                <a:ext uri="{FF2B5EF4-FFF2-40B4-BE49-F238E27FC236}">
                  <a16:creationId xmlns:a16="http://schemas.microsoft.com/office/drawing/2014/main" id="{274A488F-BFB0-8642-A477-605AF180F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58" name="Text Box 58">
              <a:extLst>
                <a:ext uri="{FF2B5EF4-FFF2-40B4-BE49-F238E27FC236}">
                  <a16:creationId xmlns:a16="http://schemas.microsoft.com/office/drawing/2014/main" id="{674CC2A9-09DB-8E46-A311-578CCBF83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59" name="Text Box 59">
              <a:extLst>
                <a:ext uri="{FF2B5EF4-FFF2-40B4-BE49-F238E27FC236}">
                  <a16:creationId xmlns:a16="http://schemas.microsoft.com/office/drawing/2014/main" id="{7A5CC4ED-0D55-FD4F-B3DA-47F0AF4BC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60" name="Text Box 60">
              <a:extLst>
                <a:ext uri="{FF2B5EF4-FFF2-40B4-BE49-F238E27FC236}">
                  <a16:creationId xmlns:a16="http://schemas.microsoft.com/office/drawing/2014/main" id="{2ED63BE1-49DA-9540-8D0A-E32FB32AF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61" name="Text Box 61">
              <a:extLst>
                <a:ext uri="{FF2B5EF4-FFF2-40B4-BE49-F238E27FC236}">
                  <a16:creationId xmlns:a16="http://schemas.microsoft.com/office/drawing/2014/main" id="{BE6C2776-DDB0-A44B-9D4A-5512A9259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62" name="Text Box 62">
              <a:extLst>
                <a:ext uri="{FF2B5EF4-FFF2-40B4-BE49-F238E27FC236}">
                  <a16:creationId xmlns:a16="http://schemas.microsoft.com/office/drawing/2014/main" id="{6567E1A3-B47F-044E-AD38-BA89C1345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63" name="Text Box 63">
              <a:extLst>
                <a:ext uri="{FF2B5EF4-FFF2-40B4-BE49-F238E27FC236}">
                  <a16:creationId xmlns:a16="http://schemas.microsoft.com/office/drawing/2014/main" id="{A5DF0F50-70C5-C24B-8BD6-3736AB6E5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64" name="Text Box 64">
              <a:extLst>
                <a:ext uri="{FF2B5EF4-FFF2-40B4-BE49-F238E27FC236}">
                  <a16:creationId xmlns:a16="http://schemas.microsoft.com/office/drawing/2014/main" id="{D0115DAD-B74F-444F-963D-913787052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65" name="Text Box 65">
              <a:extLst>
                <a:ext uri="{FF2B5EF4-FFF2-40B4-BE49-F238E27FC236}">
                  <a16:creationId xmlns:a16="http://schemas.microsoft.com/office/drawing/2014/main" id="{44A8F516-8748-EB47-BEDC-263AAC0AA9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66" name="Text Box 66">
              <a:extLst>
                <a:ext uri="{FF2B5EF4-FFF2-40B4-BE49-F238E27FC236}">
                  <a16:creationId xmlns:a16="http://schemas.microsoft.com/office/drawing/2014/main" id="{72C2DCC8-53AE-B649-A582-9446FA7F3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67" name="Text Box 67">
              <a:extLst>
                <a:ext uri="{FF2B5EF4-FFF2-40B4-BE49-F238E27FC236}">
                  <a16:creationId xmlns:a16="http://schemas.microsoft.com/office/drawing/2014/main" id="{D6B91F31-4918-FD40-A412-94D9C53BE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68" name="Text Box 68">
              <a:extLst>
                <a:ext uri="{FF2B5EF4-FFF2-40B4-BE49-F238E27FC236}">
                  <a16:creationId xmlns:a16="http://schemas.microsoft.com/office/drawing/2014/main" id="{5DDCBDD1-965D-0146-A312-12721B288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69" name="Text Box 69">
              <a:extLst>
                <a:ext uri="{FF2B5EF4-FFF2-40B4-BE49-F238E27FC236}">
                  <a16:creationId xmlns:a16="http://schemas.microsoft.com/office/drawing/2014/main" id="{46146833-8F5D-FF44-B2FC-78A63DC9C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70" name="Text Box 70">
              <a:extLst>
                <a:ext uri="{FF2B5EF4-FFF2-40B4-BE49-F238E27FC236}">
                  <a16:creationId xmlns:a16="http://schemas.microsoft.com/office/drawing/2014/main" id="{5A900855-950C-1446-9F29-D6653B2E0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71" name="Text Box 71">
              <a:extLst>
                <a:ext uri="{FF2B5EF4-FFF2-40B4-BE49-F238E27FC236}">
                  <a16:creationId xmlns:a16="http://schemas.microsoft.com/office/drawing/2014/main" id="{2C7559DF-30AF-834E-B597-3891A65AF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72" name="Text Box 72">
              <a:extLst>
                <a:ext uri="{FF2B5EF4-FFF2-40B4-BE49-F238E27FC236}">
                  <a16:creationId xmlns:a16="http://schemas.microsoft.com/office/drawing/2014/main" id="{EE0BF9D0-4B3B-8148-BBF5-65DB41851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73" name="Text Box 73">
              <a:extLst>
                <a:ext uri="{FF2B5EF4-FFF2-40B4-BE49-F238E27FC236}">
                  <a16:creationId xmlns:a16="http://schemas.microsoft.com/office/drawing/2014/main" id="{BDD26C42-118D-A041-AA82-B6476573B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4" name="Text Box 74">
              <a:extLst>
                <a:ext uri="{FF2B5EF4-FFF2-40B4-BE49-F238E27FC236}">
                  <a16:creationId xmlns:a16="http://schemas.microsoft.com/office/drawing/2014/main" id="{9D39D798-6629-8945-B9C5-C689729B5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75" name="Text Box 75">
              <a:extLst>
                <a:ext uri="{FF2B5EF4-FFF2-40B4-BE49-F238E27FC236}">
                  <a16:creationId xmlns:a16="http://schemas.microsoft.com/office/drawing/2014/main" id="{046C87DE-8C7B-3E4D-8CE8-EE5C3DF72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76" name="Text Box 76">
              <a:extLst>
                <a:ext uri="{FF2B5EF4-FFF2-40B4-BE49-F238E27FC236}">
                  <a16:creationId xmlns:a16="http://schemas.microsoft.com/office/drawing/2014/main" id="{2A230046-FD19-8844-9E0B-438341EA6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77" name="Text Box 77">
              <a:extLst>
                <a:ext uri="{FF2B5EF4-FFF2-40B4-BE49-F238E27FC236}">
                  <a16:creationId xmlns:a16="http://schemas.microsoft.com/office/drawing/2014/main" id="{FFAA1CAD-FDC8-D041-B1AA-53464A7E7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78" name="Text Box 78">
              <a:extLst>
                <a:ext uri="{FF2B5EF4-FFF2-40B4-BE49-F238E27FC236}">
                  <a16:creationId xmlns:a16="http://schemas.microsoft.com/office/drawing/2014/main" id="{642556A8-A515-B149-A20C-007F2F7DE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79" name="Text Box 79">
              <a:extLst>
                <a:ext uri="{FF2B5EF4-FFF2-40B4-BE49-F238E27FC236}">
                  <a16:creationId xmlns:a16="http://schemas.microsoft.com/office/drawing/2014/main" id="{B3AD934D-1326-CA42-8F3B-D382A9525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80" name="Text Box 80">
              <a:extLst>
                <a:ext uri="{FF2B5EF4-FFF2-40B4-BE49-F238E27FC236}">
                  <a16:creationId xmlns:a16="http://schemas.microsoft.com/office/drawing/2014/main" id="{6EAE15C3-C0E6-B248-8D6B-AF5F013A4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81" name="Text Box 81">
              <a:extLst>
                <a:ext uri="{FF2B5EF4-FFF2-40B4-BE49-F238E27FC236}">
                  <a16:creationId xmlns:a16="http://schemas.microsoft.com/office/drawing/2014/main" id="{3C770ADA-C65E-074F-A6B3-604812B5F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2" name="Text Box 82">
              <a:extLst>
                <a:ext uri="{FF2B5EF4-FFF2-40B4-BE49-F238E27FC236}">
                  <a16:creationId xmlns:a16="http://schemas.microsoft.com/office/drawing/2014/main" id="{7990A273-F9C4-ED43-A428-43E013AA9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83" name="Text Box 83">
              <a:extLst>
                <a:ext uri="{FF2B5EF4-FFF2-40B4-BE49-F238E27FC236}">
                  <a16:creationId xmlns:a16="http://schemas.microsoft.com/office/drawing/2014/main" id="{D963E626-7013-744C-8321-7B1D9DB9E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84" name="Text Box 84">
              <a:extLst>
                <a:ext uri="{FF2B5EF4-FFF2-40B4-BE49-F238E27FC236}">
                  <a16:creationId xmlns:a16="http://schemas.microsoft.com/office/drawing/2014/main" id="{3E628F8D-BCBD-FB48-AFE9-8DEC24F4B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85" name="Text Box 85">
              <a:extLst>
                <a:ext uri="{FF2B5EF4-FFF2-40B4-BE49-F238E27FC236}">
                  <a16:creationId xmlns:a16="http://schemas.microsoft.com/office/drawing/2014/main" id="{7DFA124A-B997-5244-B95A-BFA230C1E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86" name="Text Box 86">
              <a:extLst>
                <a:ext uri="{FF2B5EF4-FFF2-40B4-BE49-F238E27FC236}">
                  <a16:creationId xmlns:a16="http://schemas.microsoft.com/office/drawing/2014/main" id="{B6A4699E-EA14-B245-8E84-7D8713CDB0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87" name="Text Box 87">
              <a:extLst>
                <a:ext uri="{FF2B5EF4-FFF2-40B4-BE49-F238E27FC236}">
                  <a16:creationId xmlns:a16="http://schemas.microsoft.com/office/drawing/2014/main" id="{23F7E53A-DDDF-A240-BA15-BA9F5C3CB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88" name="Text Box 88">
              <a:extLst>
                <a:ext uri="{FF2B5EF4-FFF2-40B4-BE49-F238E27FC236}">
                  <a16:creationId xmlns:a16="http://schemas.microsoft.com/office/drawing/2014/main" id="{19BE5E06-6897-AA48-AEFA-876F441A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89" name="Text Box 89">
              <a:extLst>
                <a:ext uri="{FF2B5EF4-FFF2-40B4-BE49-F238E27FC236}">
                  <a16:creationId xmlns:a16="http://schemas.microsoft.com/office/drawing/2014/main" id="{63516826-8D7F-6745-AFCC-7E3D0A34B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0" name="Text Box 90">
              <a:extLst>
                <a:ext uri="{FF2B5EF4-FFF2-40B4-BE49-F238E27FC236}">
                  <a16:creationId xmlns:a16="http://schemas.microsoft.com/office/drawing/2014/main" id="{0204011A-E739-A94A-9CA8-1A6D32AA5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91" name="Text Box 91">
              <a:extLst>
                <a:ext uri="{FF2B5EF4-FFF2-40B4-BE49-F238E27FC236}">
                  <a16:creationId xmlns:a16="http://schemas.microsoft.com/office/drawing/2014/main" id="{17436CE2-A9AF-224D-8237-CA680C3F0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2" name="Text Box 92">
              <a:extLst>
                <a:ext uri="{FF2B5EF4-FFF2-40B4-BE49-F238E27FC236}">
                  <a16:creationId xmlns:a16="http://schemas.microsoft.com/office/drawing/2014/main" id="{4106C3DE-10E3-B146-934D-18E9E9CC2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93" name="Text Box 130">
              <a:extLst>
                <a:ext uri="{FF2B5EF4-FFF2-40B4-BE49-F238E27FC236}">
                  <a16:creationId xmlns:a16="http://schemas.microsoft.com/office/drawing/2014/main" id="{8EBA6BF7-F492-4F49-9312-2BCC6E1BD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94" name="Text Box 131">
              <a:extLst>
                <a:ext uri="{FF2B5EF4-FFF2-40B4-BE49-F238E27FC236}">
                  <a16:creationId xmlns:a16="http://schemas.microsoft.com/office/drawing/2014/main" id="{8909266B-901C-0643-9930-520A53BFC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95" name="Text Box 132">
              <a:extLst>
                <a:ext uri="{FF2B5EF4-FFF2-40B4-BE49-F238E27FC236}">
                  <a16:creationId xmlns:a16="http://schemas.microsoft.com/office/drawing/2014/main" id="{A7AB628C-395F-1A4F-B596-692BA2667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96" name="Text Box 133">
              <a:extLst>
                <a:ext uri="{FF2B5EF4-FFF2-40B4-BE49-F238E27FC236}">
                  <a16:creationId xmlns:a16="http://schemas.microsoft.com/office/drawing/2014/main" id="{FB293F7F-0647-934D-8F79-47500CF73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97" name="Text Box 134">
              <a:extLst>
                <a:ext uri="{FF2B5EF4-FFF2-40B4-BE49-F238E27FC236}">
                  <a16:creationId xmlns:a16="http://schemas.microsoft.com/office/drawing/2014/main" id="{AA68023C-5572-B941-9B7C-97B125313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98" name="Text Box 135">
              <a:extLst>
                <a:ext uri="{FF2B5EF4-FFF2-40B4-BE49-F238E27FC236}">
                  <a16:creationId xmlns:a16="http://schemas.microsoft.com/office/drawing/2014/main" id="{5CC7FD78-684A-8142-A92E-E5A74BDBE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99" name="Text Box 136">
              <a:extLst>
                <a:ext uri="{FF2B5EF4-FFF2-40B4-BE49-F238E27FC236}">
                  <a16:creationId xmlns:a16="http://schemas.microsoft.com/office/drawing/2014/main" id="{F6A72A11-D5D6-5C4A-BB0B-9C12879FC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00" name="Text Box 137">
              <a:extLst>
                <a:ext uri="{FF2B5EF4-FFF2-40B4-BE49-F238E27FC236}">
                  <a16:creationId xmlns:a16="http://schemas.microsoft.com/office/drawing/2014/main" id="{FEE115E3-7162-E348-BC8A-96ADD86A2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01" name="Text Box 138">
              <a:extLst>
                <a:ext uri="{FF2B5EF4-FFF2-40B4-BE49-F238E27FC236}">
                  <a16:creationId xmlns:a16="http://schemas.microsoft.com/office/drawing/2014/main" id="{7A294EDD-C10E-1044-998C-BB31DD4C1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2" name="Text Box 139">
              <a:extLst>
                <a:ext uri="{FF2B5EF4-FFF2-40B4-BE49-F238E27FC236}">
                  <a16:creationId xmlns:a16="http://schemas.microsoft.com/office/drawing/2014/main" id="{9D4F78CF-9BC9-104B-9BC9-33631CEC8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03" name="Text Box 140">
              <a:extLst>
                <a:ext uri="{FF2B5EF4-FFF2-40B4-BE49-F238E27FC236}">
                  <a16:creationId xmlns:a16="http://schemas.microsoft.com/office/drawing/2014/main" id="{59B6DB2E-961F-C941-881B-F0BF62D08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04" name="Text Box 141">
              <a:extLst>
                <a:ext uri="{FF2B5EF4-FFF2-40B4-BE49-F238E27FC236}">
                  <a16:creationId xmlns:a16="http://schemas.microsoft.com/office/drawing/2014/main" id="{FFBC477D-1158-3A42-B7F1-CF726B63D5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05" name="Text Box 142">
              <a:extLst>
                <a:ext uri="{FF2B5EF4-FFF2-40B4-BE49-F238E27FC236}">
                  <a16:creationId xmlns:a16="http://schemas.microsoft.com/office/drawing/2014/main" id="{CF6BCF4A-D824-1048-A64A-CA3B484D8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6" name="Text Box 143">
              <a:extLst>
                <a:ext uri="{FF2B5EF4-FFF2-40B4-BE49-F238E27FC236}">
                  <a16:creationId xmlns:a16="http://schemas.microsoft.com/office/drawing/2014/main" id="{96F4EE97-1437-5E46-A753-495A1BE24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07" name="Text Box 144">
              <a:extLst>
                <a:ext uri="{FF2B5EF4-FFF2-40B4-BE49-F238E27FC236}">
                  <a16:creationId xmlns:a16="http://schemas.microsoft.com/office/drawing/2014/main" id="{EC4E7F82-12B0-9D4F-A59E-AA8C101DD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08" name="Text Box 145">
              <a:extLst>
                <a:ext uri="{FF2B5EF4-FFF2-40B4-BE49-F238E27FC236}">
                  <a16:creationId xmlns:a16="http://schemas.microsoft.com/office/drawing/2014/main" id="{7E6BDB26-FCA5-104F-9CF4-24EDD3130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09" name="Text Box 146">
              <a:extLst>
                <a:ext uri="{FF2B5EF4-FFF2-40B4-BE49-F238E27FC236}">
                  <a16:creationId xmlns:a16="http://schemas.microsoft.com/office/drawing/2014/main" id="{E5C0752C-8F19-324D-8C90-9DD391617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0" name="Text Box 147">
              <a:extLst>
                <a:ext uri="{FF2B5EF4-FFF2-40B4-BE49-F238E27FC236}">
                  <a16:creationId xmlns:a16="http://schemas.microsoft.com/office/drawing/2014/main" id="{053CBDA1-970A-424F-8BFE-096ED5AAA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311" name="Text Box 148">
              <a:extLst>
                <a:ext uri="{FF2B5EF4-FFF2-40B4-BE49-F238E27FC236}">
                  <a16:creationId xmlns:a16="http://schemas.microsoft.com/office/drawing/2014/main" id="{EA0332EE-EC95-504D-AE41-3F0EEC5B5C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12" name="Text Box 149">
              <a:extLst>
                <a:ext uri="{FF2B5EF4-FFF2-40B4-BE49-F238E27FC236}">
                  <a16:creationId xmlns:a16="http://schemas.microsoft.com/office/drawing/2014/main" id="{1E2A2CFB-8FAB-4540-812E-6C66B4C6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3" name="Text Box 150">
              <a:extLst>
                <a:ext uri="{FF2B5EF4-FFF2-40B4-BE49-F238E27FC236}">
                  <a16:creationId xmlns:a16="http://schemas.microsoft.com/office/drawing/2014/main" id="{157748EF-8A97-784B-B05C-4E63170C2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14" name="Text Box 151">
              <a:extLst>
                <a:ext uri="{FF2B5EF4-FFF2-40B4-BE49-F238E27FC236}">
                  <a16:creationId xmlns:a16="http://schemas.microsoft.com/office/drawing/2014/main" id="{553AFCC7-02B4-7E4B-84F6-06FDEEEC9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15" name="Text Box 152">
              <a:extLst>
                <a:ext uri="{FF2B5EF4-FFF2-40B4-BE49-F238E27FC236}">
                  <a16:creationId xmlns:a16="http://schemas.microsoft.com/office/drawing/2014/main" id="{6B61B0BA-1A86-A146-B5D4-A9A1353976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16" name="Text Box 153">
              <a:extLst>
                <a:ext uri="{FF2B5EF4-FFF2-40B4-BE49-F238E27FC236}">
                  <a16:creationId xmlns:a16="http://schemas.microsoft.com/office/drawing/2014/main" id="{3C5AE6E7-DDC7-6042-B3B8-5BB7C35FF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17" name="Text Box 154">
              <a:extLst>
                <a:ext uri="{FF2B5EF4-FFF2-40B4-BE49-F238E27FC236}">
                  <a16:creationId xmlns:a16="http://schemas.microsoft.com/office/drawing/2014/main" id="{0D091F9B-85B8-A143-9581-D5F0D388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18" name="Text Box 155">
              <a:extLst>
                <a:ext uri="{FF2B5EF4-FFF2-40B4-BE49-F238E27FC236}">
                  <a16:creationId xmlns:a16="http://schemas.microsoft.com/office/drawing/2014/main" id="{DDD14FE1-13BD-F74D-9D3A-20A6C6B42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19" name="Text Box 156">
              <a:extLst>
                <a:ext uri="{FF2B5EF4-FFF2-40B4-BE49-F238E27FC236}">
                  <a16:creationId xmlns:a16="http://schemas.microsoft.com/office/drawing/2014/main" id="{A6434DF9-4902-5949-9D81-12E62D2563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20" name="Text Box 157">
              <a:extLst>
                <a:ext uri="{FF2B5EF4-FFF2-40B4-BE49-F238E27FC236}">
                  <a16:creationId xmlns:a16="http://schemas.microsoft.com/office/drawing/2014/main" id="{DF2DC63E-B529-BC4D-A71D-EA30148B2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21" name="Text Box 158">
              <a:extLst>
                <a:ext uri="{FF2B5EF4-FFF2-40B4-BE49-F238E27FC236}">
                  <a16:creationId xmlns:a16="http://schemas.microsoft.com/office/drawing/2014/main" id="{8744758E-E7D4-FF41-849D-1CB3799A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22" name="Text Box 159">
              <a:extLst>
                <a:ext uri="{FF2B5EF4-FFF2-40B4-BE49-F238E27FC236}">
                  <a16:creationId xmlns:a16="http://schemas.microsoft.com/office/drawing/2014/main" id="{6D94C724-E5CC-AE49-9A06-B60FF9945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23" name="Text Box 160">
              <a:extLst>
                <a:ext uri="{FF2B5EF4-FFF2-40B4-BE49-F238E27FC236}">
                  <a16:creationId xmlns:a16="http://schemas.microsoft.com/office/drawing/2014/main" id="{410003BC-2F82-6643-A1FB-E2FAF330D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24" name="Text Box 161">
              <a:extLst>
                <a:ext uri="{FF2B5EF4-FFF2-40B4-BE49-F238E27FC236}">
                  <a16:creationId xmlns:a16="http://schemas.microsoft.com/office/drawing/2014/main" id="{32C79799-451F-7F42-B4CD-908AC00A6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25" name="Text Box 162">
              <a:extLst>
                <a:ext uri="{FF2B5EF4-FFF2-40B4-BE49-F238E27FC236}">
                  <a16:creationId xmlns:a16="http://schemas.microsoft.com/office/drawing/2014/main" id="{36F1E9F0-FA0D-F54E-A236-0E5199A8D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26" name="Text Box 163">
              <a:extLst>
                <a:ext uri="{FF2B5EF4-FFF2-40B4-BE49-F238E27FC236}">
                  <a16:creationId xmlns:a16="http://schemas.microsoft.com/office/drawing/2014/main" id="{9D24CD58-5BCA-B24D-A145-2B617032F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27" name="Text Box 164">
              <a:extLst>
                <a:ext uri="{FF2B5EF4-FFF2-40B4-BE49-F238E27FC236}">
                  <a16:creationId xmlns:a16="http://schemas.microsoft.com/office/drawing/2014/main" id="{BB05354D-B824-744B-A152-4B981F37A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28" name="Text Box 165">
              <a:extLst>
                <a:ext uri="{FF2B5EF4-FFF2-40B4-BE49-F238E27FC236}">
                  <a16:creationId xmlns:a16="http://schemas.microsoft.com/office/drawing/2014/main" id="{C223E0F3-7CC5-4945-A5AA-F2551C241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29" name="Text Box 166">
              <a:extLst>
                <a:ext uri="{FF2B5EF4-FFF2-40B4-BE49-F238E27FC236}">
                  <a16:creationId xmlns:a16="http://schemas.microsoft.com/office/drawing/2014/main" id="{F63C08D8-98D8-D143-B08F-29095D495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330" name="Text Box 167">
              <a:extLst>
                <a:ext uri="{FF2B5EF4-FFF2-40B4-BE49-F238E27FC236}">
                  <a16:creationId xmlns:a16="http://schemas.microsoft.com/office/drawing/2014/main" id="{8FD1A678-D050-374F-A4C9-E03B8A0C6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31" name="Text Box 168">
              <a:extLst>
                <a:ext uri="{FF2B5EF4-FFF2-40B4-BE49-F238E27FC236}">
                  <a16:creationId xmlns:a16="http://schemas.microsoft.com/office/drawing/2014/main" id="{5006136A-36EC-0440-B375-7A19827755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32" name="Text Box 169">
              <a:extLst>
                <a:ext uri="{FF2B5EF4-FFF2-40B4-BE49-F238E27FC236}">
                  <a16:creationId xmlns:a16="http://schemas.microsoft.com/office/drawing/2014/main" id="{252232C2-0E41-354B-BA19-F4BEB4E7E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33" name="Text Box 170">
              <a:extLst>
                <a:ext uri="{FF2B5EF4-FFF2-40B4-BE49-F238E27FC236}">
                  <a16:creationId xmlns:a16="http://schemas.microsoft.com/office/drawing/2014/main" id="{BA86A056-22B4-F542-9BEE-4453977E6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34" name="Text Box 171">
              <a:extLst>
                <a:ext uri="{FF2B5EF4-FFF2-40B4-BE49-F238E27FC236}">
                  <a16:creationId xmlns:a16="http://schemas.microsoft.com/office/drawing/2014/main" id="{C7BBDD9D-C54E-834F-A51D-3BCA5E562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35" name="Text Box 172">
              <a:extLst>
                <a:ext uri="{FF2B5EF4-FFF2-40B4-BE49-F238E27FC236}">
                  <a16:creationId xmlns:a16="http://schemas.microsoft.com/office/drawing/2014/main" id="{B43EF3F9-BBDF-4847-B217-12EB57E21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36" name="Text Box 173">
              <a:extLst>
                <a:ext uri="{FF2B5EF4-FFF2-40B4-BE49-F238E27FC236}">
                  <a16:creationId xmlns:a16="http://schemas.microsoft.com/office/drawing/2014/main" id="{D9235AB4-FDBB-ED44-B5BA-BCE15E550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37" name="Text Box 174">
              <a:extLst>
                <a:ext uri="{FF2B5EF4-FFF2-40B4-BE49-F238E27FC236}">
                  <a16:creationId xmlns:a16="http://schemas.microsoft.com/office/drawing/2014/main" id="{F95518C6-5C37-E04B-9143-FE00BE03E7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8" name="Text Box 175">
              <a:extLst>
                <a:ext uri="{FF2B5EF4-FFF2-40B4-BE49-F238E27FC236}">
                  <a16:creationId xmlns:a16="http://schemas.microsoft.com/office/drawing/2014/main" id="{A410CEA3-8FEA-5748-A87A-8D92A723A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39" name="Text Box 176">
              <a:extLst>
                <a:ext uri="{FF2B5EF4-FFF2-40B4-BE49-F238E27FC236}">
                  <a16:creationId xmlns:a16="http://schemas.microsoft.com/office/drawing/2014/main" id="{F408F046-3CA0-224B-AD7B-81FBCB3093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40" name="Text Box 177">
              <a:extLst>
                <a:ext uri="{FF2B5EF4-FFF2-40B4-BE49-F238E27FC236}">
                  <a16:creationId xmlns:a16="http://schemas.microsoft.com/office/drawing/2014/main" id="{5CFA3A10-0483-5B42-9103-4DA2973FD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41" name="Text Box 178">
              <a:extLst>
                <a:ext uri="{FF2B5EF4-FFF2-40B4-BE49-F238E27FC236}">
                  <a16:creationId xmlns:a16="http://schemas.microsoft.com/office/drawing/2014/main" id="{3E7FB08B-6A5F-174D-8E10-918D9BF5C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42" name="Text Box 179">
              <a:extLst>
                <a:ext uri="{FF2B5EF4-FFF2-40B4-BE49-F238E27FC236}">
                  <a16:creationId xmlns:a16="http://schemas.microsoft.com/office/drawing/2014/main" id="{0874155C-72F0-914D-AC0F-FE2BAA8C0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43" name="Text Box 180">
              <a:extLst>
                <a:ext uri="{FF2B5EF4-FFF2-40B4-BE49-F238E27FC236}">
                  <a16:creationId xmlns:a16="http://schemas.microsoft.com/office/drawing/2014/main" id="{F7CED831-1EFC-4C49-AB9D-0A64CE384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44" name="Text Box 181">
              <a:extLst>
                <a:ext uri="{FF2B5EF4-FFF2-40B4-BE49-F238E27FC236}">
                  <a16:creationId xmlns:a16="http://schemas.microsoft.com/office/drawing/2014/main" id="{B18FD867-3138-BC4E-A040-0E5E59C71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45" name="Text Box 182">
              <a:extLst>
                <a:ext uri="{FF2B5EF4-FFF2-40B4-BE49-F238E27FC236}">
                  <a16:creationId xmlns:a16="http://schemas.microsoft.com/office/drawing/2014/main" id="{5C3FB692-7ED0-044F-8FFF-D9EC4A112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46" name="Text Box 183">
              <a:extLst>
                <a:ext uri="{FF2B5EF4-FFF2-40B4-BE49-F238E27FC236}">
                  <a16:creationId xmlns:a16="http://schemas.microsoft.com/office/drawing/2014/main" id="{4626672F-A085-0140-9E18-412527E4D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47" name="Text Box 184">
              <a:extLst>
                <a:ext uri="{FF2B5EF4-FFF2-40B4-BE49-F238E27FC236}">
                  <a16:creationId xmlns:a16="http://schemas.microsoft.com/office/drawing/2014/main" id="{1884CF28-44CA-C047-806C-B5F486791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48" name="Text Box 185">
              <a:extLst>
                <a:ext uri="{FF2B5EF4-FFF2-40B4-BE49-F238E27FC236}">
                  <a16:creationId xmlns:a16="http://schemas.microsoft.com/office/drawing/2014/main" id="{DDA25EFF-6225-B641-916B-FC3610272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9" name="Text Box 186">
              <a:extLst>
                <a:ext uri="{FF2B5EF4-FFF2-40B4-BE49-F238E27FC236}">
                  <a16:creationId xmlns:a16="http://schemas.microsoft.com/office/drawing/2014/main" id="{2EC400E5-A5F2-C644-9EB3-58B45DC17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50" name="Text Box 187">
              <a:extLst>
                <a:ext uri="{FF2B5EF4-FFF2-40B4-BE49-F238E27FC236}">
                  <a16:creationId xmlns:a16="http://schemas.microsoft.com/office/drawing/2014/main" id="{25ADDF14-76FC-AB45-91EC-27567947F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51" name="Text Box 188">
              <a:extLst>
                <a:ext uri="{FF2B5EF4-FFF2-40B4-BE49-F238E27FC236}">
                  <a16:creationId xmlns:a16="http://schemas.microsoft.com/office/drawing/2014/main" id="{E61BBD73-7187-EB42-AAD5-FC243D862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52" name="Text Box 189">
              <a:extLst>
                <a:ext uri="{FF2B5EF4-FFF2-40B4-BE49-F238E27FC236}">
                  <a16:creationId xmlns:a16="http://schemas.microsoft.com/office/drawing/2014/main" id="{07CCB393-B764-D241-9D56-48F29A8CB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53" name="Text Box 190">
              <a:extLst>
                <a:ext uri="{FF2B5EF4-FFF2-40B4-BE49-F238E27FC236}">
                  <a16:creationId xmlns:a16="http://schemas.microsoft.com/office/drawing/2014/main" id="{B0D30091-89B9-7345-8649-6D85FDE1A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54" name="Text Box 191">
              <a:extLst>
                <a:ext uri="{FF2B5EF4-FFF2-40B4-BE49-F238E27FC236}">
                  <a16:creationId xmlns:a16="http://schemas.microsoft.com/office/drawing/2014/main" id="{245D73D3-D764-EC4D-85AE-33B337595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55" name="Text Box 192">
              <a:extLst>
                <a:ext uri="{FF2B5EF4-FFF2-40B4-BE49-F238E27FC236}">
                  <a16:creationId xmlns:a16="http://schemas.microsoft.com/office/drawing/2014/main" id="{6D81FA12-5C2C-8148-9B44-6F8D305C5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56" name="Text Box 193">
              <a:extLst>
                <a:ext uri="{FF2B5EF4-FFF2-40B4-BE49-F238E27FC236}">
                  <a16:creationId xmlns:a16="http://schemas.microsoft.com/office/drawing/2014/main" id="{69042159-894E-6740-B400-287A14D99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57" name="Text Box 194">
              <a:extLst>
                <a:ext uri="{FF2B5EF4-FFF2-40B4-BE49-F238E27FC236}">
                  <a16:creationId xmlns:a16="http://schemas.microsoft.com/office/drawing/2014/main" id="{80292949-177B-7347-9918-4B2F3F9F4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58" name="Text Box 195">
              <a:extLst>
                <a:ext uri="{FF2B5EF4-FFF2-40B4-BE49-F238E27FC236}">
                  <a16:creationId xmlns:a16="http://schemas.microsoft.com/office/drawing/2014/main" id="{557F53D0-848A-8F48-8AB4-2434CCE0C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59" name="Text Box 196">
              <a:extLst>
                <a:ext uri="{FF2B5EF4-FFF2-40B4-BE49-F238E27FC236}">
                  <a16:creationId xmlns:a16="http://schemas.microsoft.com/office/drawing/2014/main" id="{DF9371A3-D780-2148-BC82-B572871F0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60" name="Text Box 197">
              <a:extLst>
                <a:ext uri="{FF2B5EF4-FFF2-40B4-BE49-F238E27FC236}">
                  <a16:creationId xmlns:a16="http://schemas.microsoft.com/office/drawing/2014/main" id="{AAA27761-2A37-0748-A75D-F8D18BF0DE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361" name="Text Box 198">
              <a:extLst>
                <a:ext uri="{FF2B5EF4-FFF2-40B4-BE49-F238E27FC236}">
                  <a16:creationId xmlns:a16="http://schemas.microsoft.com/office/drawing/2014/main" id="{533C066A-B481-394C-A99C-CDD15FD78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62" name="Text Box 199">
              <a:extLst>
                <a:ext uri="{FF2B5EF4-FFF2-40B4-BE49-F238E27FC236}">
                  <a16:creationId xmlns:a16="http://schemas.microsoft.com/office/drawing/2014/main" id="{9882807E-4A99-1748-9156-0DF396CB5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63" name="Text Box 200">
              <a:extLst>
                <a:ext uri="{FF2B5EF4-FFF2-40B4-BE49-F238E27FC236}">
                  <a16:creationId xmlns:a16="http://schemas.microsoft.com/office/drawing/2014/main" id="{A72AE735-FB1C-8248-9C0D-B2E6C07CF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64" name="Text Box 201">
              <a:extLst>
                <a:ext uri="{FF2B5EF4-FFF2-40B4-BE49-F238E27FC236}">
                  <a16:creationId xmlns:a16="http://schemas.microsoft.com/office/drawing/2014/main" id="{D2C6ADC6-9748-0C43-B764-FA1825A94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365" name="Text Box 202">
              <a:extLst>
                <a:ext uri="{FF2B5EF4-FFF2-40B4-BE49-F238E27FC236}">
                  <a16:creationId xmlns:a16="http://schemas.microsoft.com/office/drawing/2014/main" id="{0914ECEB-5232-DE4E-8382-521FDB33B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66" name="Text Box 203">
              <a:extLst>
                <a:ext uri="{FF2B5EF4-FFF2-40B4-BE49-F238E27FC236}">
                  <a16:creationId xmlns:a16="http://schemas.microsoft.com/office/drawing/2014/main" id="{C642AF21-CD63-6543-A7C5-3B3E70438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367" name="Text Box 204">
              <a:extLst>
                <a:ext uri="{FF2B5EF4-FFF2-40B4-BE49-F238E27FC236}">
                  <a16:creationId xmlns:a16="http://schemas.microsoft.com/office/drawing/2014/main" id="{86333BF3-B962-7B44-8BE0-6D8DC5639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8" name="Text Box 205">
              <a:extLst>
                <a:ext uri="{FF2B5EF4-FFF2-40B4-BE49-F238E27FC236}">
                  <a16:creationId xmlns:a16="http://schemas.microsoft.com/office/drawing/2014/main" id="{250C13C5-EF8D-C245-BF18-036A7C156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69" name="Text Box 206">
              <a:extLst>
                <a:ext uri="{FF2B5EF4-FFF2-40B4-BE49-F238E27FC236}">
                  <a16:creationId xmlns:a16="http://schemas.microsoft.com/office/drawing/2014/main" id="{737CB361-EB2B-674E-B5ED-85E4AFA75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70" name="Text Box 207">
              <a:extLst>
                <a:ext uri="{FF2B5EF4-FFF2-40B4-BE49-F238E27FC236}">
                  <a16:creationId xmlns:a16="http://schemas.microsoft.com/office/drawing/2014/main" id="{BFAB69ED-EAFA-8442-9E73-D61A485DD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71" name="Text Box 208">
              <a:extLst>
                <a:ext uri="{FF2B5EF4-FFF2-40B4-BE49-F238E27FC236}">
                  <a16:creationId xmlns:a16="http://schemas.microsoft.com/office/drawing/2014/main" id="{A7C235F0-6984-B94F-9E72-E6BF73BD8B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72" name="Text Box 209">
              <a:extLst>
                <a:ext uri="{FF2B5EF4-FFF2-40B4-BE49-F238E27FC236}">
                  <a16:creationId xmlns:a16="http://schemas.microsoft.com/office/drawing/2014/main" id="{BD9C003D-4568-BF40-B898-4E67DDFF1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373" name="Text Box 210">
              <a:extLst>
                <a:ext uri="{FF2B5EF4-FFF2-40B4-BE49-F238E27FC236}">
                  <a16:creationId xmlns:a16="http://schemas.microsoft.com/office/drawing/2014/main" id="{ED43E8A8-E537-CC43-BCEE-F6D06719E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4" name="Text Box 211">
              <a:extLst>
                <a:ext uri="{FF2B5EF4-FFF2-40B4-BE49-F238E27FC236}">
                  <a16:creationId xmlns:a16="http://schemas.microsoft.com/office/drawing/2014/main" id="{E5BECCB8-0D1C-1B4F-8AC6-2D6841A4D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375" name="Text Box 212">
              <a:extLst>
                <a:ext uri="{FF2B5EF4-FFF2-40B4-BE49-F238E27FC236}">
                  <a16:creationId xmlns:a16="http://schemas.microsoft.com/office/drawing/2014/main" id="{83AFEAA6-186A-0645-99B7-B98B187683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76" name="Text Box 213">
              <a:extLst>
                <a:ext uri="{FF2B5EF4-FFF2-40B4-BE49-F238E27FC236}">
                  <a16:creationId xmlns:a16="http://schemas.microsoft.com/office/drawing/2014/main" id="{6062C652-5EBC-F148-9B6B-9E5517D7F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77" name="Text Box 214">
              <a:extLst>
                <a:ext uri="{FF2B5EF4-FFF2-40B4-BE49-F238E27FC236}">
                  <a16:creationId xmlns:a16="http://schemas.microsoft.com/office/drawing/2014/main" id="{85C64AD9-6E2F-D24B-958A-A721F52703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78" name="Text Box 215">
              <a:extLst>
                <a:ext uri="{FF2B5EF4-FFF2-40B4-BE49-F238E27FC236}">
                  <a16:creationId xmlns:a16="http://schemas.microsoft.com/office/drawing/2014/main" id="{399C808F-E7B0-D447-B508-B43D08E55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79" name="Text Box 216">
              <a:extLst>
                <a:ext uri="{FF2B5EF4-FFF2-40B4-BE49-F238E27FC236}">
                  <a16:creationId xmlns:a16="http://schemas.microsoft.com/office/drawing/2014/main" id="{DCB259C3-C19A-C94B-971A-C040C5A07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380" name="Text Box 217">
              <a:extLst>
                <a:ext uri="{FF2B5EF4-FFF2-40B4-BE49-F238E27FC236}">
                  <a16:creationId xmlns:a16="http://schemas.microsoft.com/office/drawing/2014/main" id="{32082A6A-6024-DC4B-9108-69C5547E2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81" name="Text Box 218">
              <a:extLst>
                <a:ext uri="{FF2B5EF4-FFF2-40B4-BE49-F238E27FC236}">
                  <a16:creationId xmlns:a16="http://schemas.microsoft.com/office/drawing/2014/main" id="{8378F401-BB91-5E49-9FF6-EB130E829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82" name="Text Box 219">
              <a:extLst>
                <a:ext uri="{FF2B5EF4-FFF2-40B4-BE49-F238E27FC236}">
                  <a16:creationId xmlns:a16="http://schemas.microsoft.com/office/drawing/2014/main" id="{13B4C373-3FD1-6747-9811-C74B46722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83" name="Text Box 220">
              <a:extLst>
                <a:ext uri="{FF2B5EF4-FFF2-40B4-BE49-F238E27FC236}">
                  <a16:creationId xmlns:a16="http://schemas.microsoft.com/office/drawing/2014/main" id="{C4AD30DA-FF8F-5D4A-8C83-51989C9AE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4" name="Text Box 221">
              <a:extLst>
                <a:ext uri="{FF2B5EF4-FFF2-40B4-BE49-F238E27FC236}">
                  <a16:creationId xmlns:a16="http://schemas.microsoft.com/office/drawing/2014/main" id="{B6D60F52-6A6E-0147-9D17-73521CEE6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5" name="Text Box 222">
              <a:extLst>
                <a:ext uri="{FF2B5EF4-FFF2-40B4-BE49-F238E27FC236}">
                  <a16:creationId xmlns:a16="http://schemas.microsoft.com/office/drawing/2014/main" id="{4F036F19-C77D-D640-B8A2-33DC64007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86" name="Text Box 223">
              <a:extLst>
                <a:ext uri="{FF2B5EF4-FFF2-40B4-BE49-F238E27FC236}">
                  <a16:creationId xmlns:a16="http://schemas.microsoft.com/office/drawing/2014/main" id="{FFE45F94-D92D-D94C-B4C1-E045A8D7C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87" name="Text Box 224">
              <a:extLst>
                <a:ext uri="{FF2B5EF4-FFF2-40B4-BE49-F238E27FC236}">
                  <a16:creationId xmlns:a16="http://schemas.microsoft.com/office/drawing/2014/main" id="{BF4859FC-34B1-3C4A-90EE-580B38ED0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388" name="Text Box 225">
              <a:extLst>
                <a:ext uri="{FF2B5EF4-FFF2-40B4-BE49-F238E27FC236}">
                  <a16:creationId xmlns:a16="http://schemas.microsoft.com/office/drawing/2014/main" id="{56AE8F4E-A658-214F-B5FD-3FEAED167E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89" name="Text Box 226">
              <a:extLst>
                <a:ext uri="{FF2B5EF4-FFF2-40B4-BE49-F238E27FC236}">
                  <a16:creationId xmlns:a16="http://schemas.microsoft.com/office/drawing/2014/main" id="{155EA916-D89B-5842-85CE-2A4F03570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390" name="Text Box 227">
              <a:extLst>
                <a:ext uri="{FF2B5EF4-FFF2-40B4-BE49-F238E27FC236}">
                  <a16:creationId xmlns:a16="http://schemas.microsoft.com/office/drawing/2014/main" id="{ECAAB5F3-F0FF-E64F-91A9-F659D266F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91" name="Text Box 228">
              <a:extLst>
                <a:ext uri="{FF2B5EF4-FFF2-40B4-BE49-F238E27FC236}">
                  <a16:creationId xmlns:a16="http://schemas.microsoft.com/office/drawing/2014/main" id="{B284159B-8EB9-4145-821C-DE8331E36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92" name="Text Box 229">
              <a:extLst>
                <a:ext uri="{FF2B5EF4-FFF2-40B4-BE49-F238E27FC236}">
                  <a16:creationId xmlns:a16="http://schemas.microsoft.com/office/drawing/2014/main" id="{6E951DBE-A0F6-4345-8951-9B3D1D4DD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3" name="Text Box 230">
              <a:extLst>
                <a:ext uri="{FF2B5EF4-FFF2-40B4-BE49-F238E27FC236}">
                  <a16:creationId xmlns:a16="http://schemas.microsoft.com/office/drawing/2014/main" id="{2F7B2E38-3BE7-7449-A2B9-F6D0B8C393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94" name="Text Box 231">
              <a:extLst>
                <a:ext uri="{FF2B5EF4-FFF2-40B4-BE49-F238E27FC236}">
                  <a16:creationId xmlns:a16="http://schemas.microsoft.com/office/drawing/2014/main" id="{911EC578-4E8B-B24A-9530-0638548A9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5" name="Text Box 232">
              <a:extLst>
                <a:ext uri="{FF2B5EF4-FFF2-40B4-BE49-F238E27FC236}">
                  <a16:creationId xmlns:a16="http://schemas.microsoft.com/office/drawing/2014/main" id="{4E962D13-1FCA-934B-90E6-1CFD99CCE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396" name="Text Box 233">
              <a:extLst>
                <a:ext uri="{FF2B5EF4-FFF2-40B4-BE49-F238E27FC236}">
                  <a16:creationId xmlns:a16="http://schemas.microsoft.com/office/drawing/2014/main" id="{5E11DB58-0581-3842-A852-72DC6582E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97" name="Text Box 234">
              <a:extLst>
                <a:ext uri="{FF2B5EF4-FFF2-40B4-BE49-F238E27FC236}">
                  <a16:creationId xmlns:a16="http://schemas.microsoft.com/office/drawing/2014/main" id="{9D313A66-AB0F-D94A-BE3E-C308E7392E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98" name="Text Box 235">
              <a:extLst>
                <a:ext uri="{FF2B5EF4-FFF2-40B4-BE49-F238E27FC236}">
                  <a16:creationId xmlns:a16="http://schemas.microsoft.com/office/drawing/2014/main" id="{A9367433-7770-944F-A69D-2E22B516B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399" name="Text Box 236">
              <a:extLst>
                <a:ext uri="{FF2B5EF4-FFF2-40B4-BE49-F238E27FC236}">
                  <a16:creationId xmlns:a16="http://schemas.microsoft.com/office/drawing/2014/main" id="{B12740B1-D23A-2944-9368-D55052270A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0" name="Text Box 237">
              <a:extLst>
                <a:ext uri="{FF2B5EF4-FFF2-40B4-BE49-F238E27FC236}">
                  <a16:creationId xmlns:a16="http://schemas.microsoft.com/office/drawing/2014/main" id="{F259420D-2DFC-2745-90BD-3B02FB638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01" name="Text Box 238">
              <a:extLst>
                <a:ext uri="{FF2B5EF4-FFF2-40B4-BE49-F238E27FC236}">
                  <a16:creationId xmlns:a16="http://schemas.microsoft.com/office/drawing/2014/main" id="{22DC4729-EF0A-2B48-9C3B-C8E581DC6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02" name="Text Box 239">
              <a:extLst>
                <a:ext uri="{FF2B5EF4-FFF2-40B4-BE49-F238E27FC236}">
                  <a16:creationId xmlns:a16="http://schemas.microsoft.com/office/drawing/2014/main" id="{BFEE8B12-1FAC-504E-9AD1-6EADFA5E2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03" name="Text Box 240">
              <a:extLst>
                <a:ext uri="{FF2B5EF4-FFF2-40B4-BE49-F238E27FC236}">
                  <a16:creationId xmlns:a16="http://schemas.microsoft.com/office/drawing/2014/main" id="{0F007618-3085-A640-A86C-7E3156AE2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04" name="Text Box 241">
              <a:extLst>
                <a:ext uri="{FF2B5EF4-FFF2-40B4-BE49-F238E27FC236}">
                  <a16:creationId xmlns:a16="http://schemas.microsoft.com/office/drawing/2014/main" id="{3958D0A8-C214-4440-8518-DC892212F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5" name="Text Box 242">
              <a:extLst>
                <a:ext uri="{FF2B5EF4-FFF2-40B4-BE49-F238E27FC236}">
                  <a16:creationId xmlns:a16="http://schemas.microsoft.com/office/drawing/2014/main" id="{78DCCFE5-EE3D-B54D-AC9A-7DF5A14B1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06" name="Text Box 243">
              <a:extLst>
                <a:ext uri="{FF2B5EF4-FFF2-40B4-BE49-F238E27FC236}">
                  <a16:creationId xmlns:a16="http://schemas.microsoft.com/office/drawing/2014/main" id="{435BFF99-B659-074D-ADD3-D9BB847A4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07" name="Text Box 244">
              <a:extLst>
                <a:ext uri="{FF2B5EF4-FFF2-40B4-BE49-F238E27FC236}">
                  <a16:creationId xmlns:a16="http://schemas.microsoft.com/office/drawing/2014/main" id="{B758BE37-BAF1-0341-AA3C-AE6228A32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08" name="Text Box 245">
              <a:extLst>
                <a:ext uri="{FF2B5EF4-FFF2-40B4-BE49-F238E27FC236}">
                  <a16:creationId xmlns:a16="http://schemas.microsoft.com/office/drawing/2014/main" id="{1382E994-D482-5E4A-997A-138821E4B9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09" name="Text Box 246">
              <a:extLst>
                <a:ext uri="{FF2B5EF4-FFF2-40B4-BE49-F238E27FC236}">
                  <a16:creationId xmlns:a16="http://schemas.microsoft.com/office/drawing/2014/main" id="{C18CF79A-E7B0-C14F-9851-BE9AD0BC2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10" name="Text Box 247">
              <a:extLst>
                <a:ext uri="{FF2B5EF4-FFF2-40B4-BE49-F238E27FC236}">
                  <a16:creationId xmlns:a16="http://schemas.microsoft.com/office/drawing/2014/main" id="{9F40872C-CBBA-3544-9AC7-C8FBAB110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11" name="Text Box 248">
              <a:extLst>
                <a:ext uri="{FF2B5EF4-FFF2-40B4-BE49-F238E27FC236}">
                  <a16:creationId xmlns:a16="http://schemas.microsoft.com/office/drawing/2014/main" id="{298E0502-AD31-A84C-8044-3EA087586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12" name="Text Box 249">
              <a:extLst>
                <a:ext uri="{FF2B5EF4-FFF2-40B4-BE49-F238E27FC236}">
                  <a16:creationId xmlns:a16="http://schemas.microsoft.com/office/drawing/2014/main" id="{8AE36243-1ED4-DA40-A6C3-49DDC5B85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3" name="Text Box 250">
              <a:extLst>
                <a:ext uri="{FF2B5EF4-FFF2-40B4-BE49-F238E27FC236}">
                  <a16:creationId xmlns:a16="http://schemas.microsoft.com/office/drawing/2014/main" id="{D22D2073-45FF-8D49-842A-AC6D5C6FE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14" name="Text Box 251">
              <a:extLst>
                <a:ext uri="{FF2B5EF4-FFF2-40B4-BE49-F238E27FC236}">
                  <a16:creationId xmlns:a16="http://schemas.microsoft.com/office/drawing/2014/main" id="{B4E23712-BAD5-CF44-AB7A-496A8613E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15" name="Text Box 252">
              <a:extLst>
                <a:ext uri="{FF2B5EF4-FFF2-40B4-BE49-F238E27FC236}">
                  <a16:creationId xmlns:a16="http://schemas.microsoft.com/office/drawing/2014/main" id="{FCC0C8FB-1D7E-CE4B-9FD8-054DAA9F2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16" name="Text Box 253">
              <a:extLst>
                <a:ext uri="{FF2B5EF4-FFF2-40B4-BE49-F238E27FC236}">
                  <a16:creationId xmlns:a16="http://schemas.microsoft.com/office/drawing/2014/main" id="{68C65B49-1890-334F-BD5D-F1E05FB83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417" name="Text Box 254">
              <a:extLst>
                <a:ext uri="{FF2B5EF4-FFF2-40B4-BE49-F238E27FC236}">
                  <a16:creationId xmlns:a16="http://schemas.microsoft.com/office/drawing/2014/main" id="{2DD64514-2B3A-7C44-B52D-EA607C5F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8" name="Text Box 255">
              <a:extLst>
                <a:ext uri="{FF2B5EF4-FFF2-40B4-BE49-F238E27FC236}">
                  <a16:creationId xmlns:a16="http://schemas.microsoft.com/office/drawing/2014/main" id="{0B2595F0-AC73-764D-B677-9F4C4224B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19" name="Text Box 256">
              <a:extLst>
                <a:ext uri="{FF2B5EF4-FFF2-40B4-BE49-F238E27FC236}">
                  <a16:creationId xmlns:a16="http://schemas.microsoft.com/office/drawing/2014/main" id="{014A5FD1-29C1-8340-AA7C-662CCC74B9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20" name="Text Box 257">
              <a:extLst>
                <a:ext uri="{FF2B5EF4-FFF2-40B4-BE49-F238E27FC236}">
                  <a16:creationId xmlns:a16="http://schemas.microsoft.com/office/drawing/2014/main" id="{1B8228F2-7AB0-9644-B4A2-1EFBEA458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21" name="Text Box 258">
              <a:extLst>
                <a:ext uri="{FF2B5EF4-FFF2-40B4-BE49-F238E27FC236}">
                  <a16:creationId xmlns:a16="http://schemas.microsoft.com/office/drawing/2014/main" id="{3CF4AC83-E811-2747-86C0-526C8F7DAD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22" name="Text Box 259">
              <a:extLst>
                <a:ext uri="{FF2B5EF4-FFF2-40B4-BE49-F238E27FC236}">
                  <a16:creationId xmlns:a16="http://schemas.microsoft.com/office/drawing/2014/main" id="{51410E77-D6C9-1B44-9F08-6BC34DB76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23" name="Text Box 260">
              <a:extLst>
                <a:ext uri="{FF2B5EF4-FFF2-40B4-BE49-F238E27FC236}">
                  <a16:creationId xmlns:a16="http://schemas.microsoft.com/office/drawing/2014/main" id="{6A03B48C-AF9F-0140-83D5-A55C5F4E7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24" name="Text Box 261">
              <a:extLst>
                <a:ext uri="{FF2B5EF4-FFF2-40B4-BE49-F238E27FC236}">
                  <a16:creationId xmlns:a16="http://schemas.microsoft.com/office/drawing/2014/main" id="{10469F6B-6DCA-FD4C-91FA-7BEDE1912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25" name="Text Box 262">
              <a:extLst>
                <a:ext uri="{FF2B5EF4-FFF2-40B4-BE49-F238E27FC236}">
                  <a16:creationId xmlns:a16="http://schemas.microsoft.com/office/drawing/2014/main" id="{9001EAFA-A69F-B343-AF52-8D04B3F78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26" name="Text Box 263">
              <a:extLst>
                <a:ext uri="{FF2B5EF4-FFF2-40B4-BE49-F238E27FC236}">
                  <a16:creationId xmlns:a16="http://schemas.microsoft.com/office/drawing/2014/main" id="{79847897-DC84-D840-BA10-6F00B2CFE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427" name="Text Box 264">
              <a:extLst>
                <a:ext uri="{FF2B5EF4-FFF2-40B4-BE49-F238E27FC236}">
                  <a16:creationId xmlns:a16="http://schemas.microsoft.com/office/drawing/2014/main" id="{9CBBD2F2-BCD6-E14E-B8CA-84F7EEAB6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28" name="Text Box 265">
              <a:extLst>
                <a:ext uri="{FF2B5EF4-FFF2-40B4-BE49-F238E27FC236}">
                  <a16:creationId xmlns:a16="http://schemas.microsoft.com/office/drawing/2014/main" id="{3FFE9936-FEA8-FA4D-B383-729377801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9" name="Text Box 266">
              <a:extLst>
                <a:ext uri="{FF2B5EF4-FFF2-40B4-BE49-F238E27FC236}">
                  <a16:creationId xmlns:a16="http://schemas.microsoft.com/office/drawing/2014/main" id="{9C5E6561-DE3F-A54C-88E8-829D4B076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0" name="Text Box 267">
              <a:extLst>
                <a:ext uri="{FF2B5EF4-FFF2-40B4-BE49-F238E27FC236}">
                  <a16:creationId xmlns:a16="http://schemas.microsoft.com/office/drawing/2014/main" id="{7FD4137D-2A14-204D-9D9C-9977D1B4E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31" name="Text Box 268">
              <a:extLst>
                <a:ext uri="{FF2B5EF4-FFF2-40B4-BE49-F238E27FC236}">
                  <a16:creationId xmlns:a16="http://schemas.microsoft.com/office/drawing/2014/main" id="{F5A4A6EA-4FDE-D04C-823B-3A92D8618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32" name="Text Box 269">
              <a:extLst>
                <a:ext uri="{FF2B5EF4-FFF2-40B4-BE49-F238E27FC236}">
                  <a16:creationId xmlns:a16="http://schemas.microsoft.com/office/drawing/2014/main" id="{06AD0BB8-6CC8-234B-B81E-B92AC7536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3" name="Text Box 270">
              <a:extLst>
                <a:ext uri="{FF2B5EF4-FFF2-40B4-BE49-F238E27FC236}">
                  <a16:creationId xmlns:a16="http://schemas.microsoft.com/office/drawing/2014/main" id="{04374332-13A3-C74F-AA2C-0EB60F804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4" name="Text Box 271">
              <a:extLst>
                <a:ext uri="{FF2B5EF4-FFF2-40B4-BE49-F238E27FC236}">
                  <a16:creationId xmlns:a16="http://schemas.microsoft.com/office/drawing/2014/main" id="{D7A2322A-EC19-B943-8197-92E16174FE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35" name="Text Box 272">
              <a:extLst>
                <a:ext uri="{FF2B5EF4-FFF2-40B4-BE49-F238E27FC236}">
                  <a16:creationId xmlns:a16="http://schemas.microsoft.com/office/drawing/2014/main" id="{3824CE38-282D-F94C-80B5-945E4FC9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36" name="Text Box 273">
              <a:extLst>
                <a:ext uri="{FF2B5EF4-FFF2-40B4-BE49-F238E27FC236}">
                  <a16:creationId xmlns:a16="http://schemas.microsoft.com/office/drawing/2014/main" id="{04FAC129-12DC-ED47-8375-144D2958D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437" name="Text Box 274">
              <a:extLst>
                <a:ext uri="{FF2B5EF4-FFF2-40B4-BE49-F238E27FC236}">
                  <a16:creationId xmlns:a16="http://schemas.microsoft.com/office/drawing/2014/main" id="{F06CCD4B-F089-3F47-82D9-3D575F300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38" name="Text Box 275">
              <a:extLst>
                <a:ext uri="{FF2B5EF4-FFF2-40B4-BE49-F238E27FC236}">
                  <a16:creationId xmlns:a16="http://schemas.microsoft.com/office/drawing/2014/main" id="{33497EA1-91D6-454A-9439-32266B696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439" name="Text Box 276">
              <a:extLst>
                <a:ext uri="{FF2B5EF4-FFF2-40B4-BE49-F238E27FC236}">
                  <a16:creationId xmlns:a16="http://schemas.microsoft.com/office/drawing/2014/main" id="{4888C39F-C94E-E342-942C-FBCE68302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40" name="Text Box 277">
              <a:extLst>
                <a:ext uri="{FF2B5EF4-FFF2-40B4-BE49-F238E27FC236}">
                  <a16:creationId xmlns:a16="http://schemas.microsoft.com/office/drawing/2014/main" id="{CE69A0D0-9692-A64F-A32C-2210C0991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1" name="Text Box 278">
              <a:extLst>
                <a:ext uri="{FF2B5EF4-FFF2-40B4-BE49-F238E27FC236}">
                  <a16:creationId xmlns:a16="http://schemas.microsoft.com/office/drawing/2014/main" id="{B7B9AE6D-667B-5F45-8675-6FE555828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42" name="Text Box 279">
              <a:extLst>
                <a:ext uri="{FF2B5EF4-FFF2-40B4-BE49-F238E27FC236}">
                  <a16:creationId xmlns:a16="http://schemas.microsoft.com/office/drawing/2014/main" id="{B2B9AAEF-3130-CB4A-BF14-D744C8749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3" name="Text Box 280">
              <a:extLst>
                <a:ext uri="{FF2B5EF4-FFF2-40B4-BE49-F238E27FC236}">
                  <a16:creationId xmlns:a16="http://schemas.microsoft.com/office/drawing/2014/main" id="{59441F76-D585-9F4E-AFB9-D46722CDB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44" name="Text Box 281">
              <a:extLst>
                <a:ext uri="{FF2B5EF4-FFF2-40B4-BE49-F238E27FC236}">
                  <a16:creationId xmlns:a16="http://schemas.microsoft.com/office/drawing/2014/main" id="{D7758C3B-649B-404B-9CE1-62D023FC59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45" name="Text Box 282">
              <a:extLst>
                <a:ext uri="{FF2B5EF4-FFF2-40B4-BE49-F238E27FC236}">
                  <a16:creationId xmlns:a16="http://schemas.microsoft.com/office/drawing/2014/main" id="{F464F256-9985-7548-9E85-FD1CEFDA48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46" name="Text Box 283">
              <a:extLst>
                <a:ext uri="{FF2B5EF4-FFF2-40B4-BE49-F238E27FC236}">
                  <a16:creationId xmlns:a16="http://schemas.microsoft.com/office/drawing/2014/main" id="{293C073B-06EE-0744-9973-A09326B91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47" name="Text Box 284">
              <a:extLst>
                <a:ext uri="{FF2B5EF4-FFF2-40B4-BE49-F238E27FC236}">
                  <a16:creationId xmlns:a16="http://schemas.microsoft.com/office/drawing/2014/main" id="{1A70F1F7-5106-6449-8DC2-7F35B381E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48" name="Text Box 285">
              <a:extLst>
                <a:ext uri="{FF2B5EF4-FFF2-40B4-BE49-F238E27FC236}">
                  <a16:creationId xmlns:a16="http://schemas.microsoft.com/office/drawing/2014/main" id="{E8969922-FF37-D840-BDFD-BB0B77D09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49" name="Text Box 286">
              <a:extLst>
                <a:ext uri="{FF2B5EF4-FFF2-40B4-BE49-F238E27FC236}">
                  <a16:creationId xmlns:a16="http://schemas.microsoft.com/office/drawing/2014/main" id="{6E31A39C-C624-1246-A941-CEA47813E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50" name="Text Box 287">
              <a:extLst>
                <a:ext uri="{FF2B5EF4-FFF2-40B4-BE49-F238E27FC236}">
                  <a16:creationId xmlns:a16="http://schemas.microsoft.com/office/drawing/2014/main" id="{281B88F9-1ECA-8447-9690-F8C8FD4AF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51" name="Text Box 288">
              <a:extLst>
                <a:ext uri="{FF2B5EF4-FFF2-40B4-BE49-F238E27FC236}">
                  <a16:creationId xmlns:a16="http://schemas.microsoft.com/office/drawing/2014/main" id="{29B7B86A-19BE-CF44-822C-86CBD1AEE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52" name="Text Box 289">
              <a:extLst>
                <a:ext uri="{FF2B5EF4-FFF2-40B4-BE49-F238E27FC236}">
                  <a16:creationId xmlns:a16="http://schemas.microsoft.com/office/drawing/2014/main" id="{8E4D4C98-814C-854C-B6F3-1BB85D60F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453" name="Text Box 290">
              <a:extLst>
                <a:ext uri="{FF2B5EF4-FFF2-40B4-BE49-F238E27FC236}">
                  <a16:creationId xmlns:a16="http://schemas.microsoft.com/office/drawing/2014/main" id="{327C54A8-FBF7-9C47-81CC-32726E67E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454" name="Text Box 291">
              <a:extLst>
                <a:ext uri="{FF2B5EF4-FFF2-40B4-BE49-F238E27FC236}">
                  <a16:creationId xmlns:a16="http://schemas.microsoft.com/office/drawing/2014/main" id="{AE218546-8AC8-CE42-8087-9D8E3CDD3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5" name="Text Box 292">
              <a:extLst>
                <a:ext uri="{FF2B5EF4-FFF2-40B4-BE49-F238E27FC236}">
                  <a16:creationId xmlns:a16="http://schemas.microsoft.com/office/drawing/2014/main" id="{27DAB87C-3654-CC40-8282-86ABC78F5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6" name="Text Box 293">
              <a:extLst>
                <a:ext uri="{FF2B5EF4-FFF2-40B4-BE49-F238E27FC236}">
                  <a16:creationId xmlns:a16="http://schemas.microsoft.com/office/drawing/2014/main" id="{FA2C8E1F-394F-C943-8EEB-F3EA88162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57" name="Text Box 294">
              <a:extLst>
                <a:ext uri="{FF2B5EF4-FFF2-40B4-BE49-F238E27FC236}">
                  <a16:creationId xmlns:a16="http://schemas.microsoft.com/office/drawing/2014/main" id="{9DA2A6A5-F508-B24B-9242-7A8C41F60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58" name="Text Box 295">
              <a:extLst>
                <a:ext uri="{FF2B5EF4-FFF2-40B4-BE49-F238E27FC236}">
                  <a16:creationId xmlns:a16="http://schemas.microsoft.com/office/drawing/2014/main" id="{DC695F3D-3983-B447-90B8-2D3CEDDCB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459" name="Text Box 296">
              <a:extLst>
                <a:ext uri="{FF2B5EF4-FFF2-40B4-BE49-F238E27FC236}">
                  <a16:creationId xmlns:a16="http://schemas.microsoft.com/office/drawing/2014/main" id="{C4BE3B3A-F37F-D346-81CD-E9B3D54D0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460" name="Group 43">
            <a:extLst>
              <a:ext uri="{FF2B5EF4-FFF2-40B4-BE49-F238E27FC236}">
                <a16:creationId xmlns:a16="http://schemas.microsoft.com/office/drawing/2014/main" id="{302EB54E-C950-CB47-9D18-498EBB2DB839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461" name="Text Box 21">
              <a:extLst>
                <a:ext uri="{FF2B5EF4-FFF2-40B4-BE49-F238E27FC236}">
                  <a16:creationId xmlns:a16="http://schemas.microsoft.com/office/drawing/2014/main" id="{244CA09B-3BF1-DB4B-9517-425FA2070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62" name="Text Box 58">
              <a:extLst>
                <a:ext uri="{FF2B5EF4-FFF2-40B4-BE49-F238E27FC236}">
                  <a16:creationId xmlns:a16="http://schemas.microsoft.com/office/drawing/2014/main" id="{778D3033-8BCE-554E-B34C-C0C878CE4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63" name="Text Box 59">
              <a:extLst>
                <a:ext uri="{FF2B5EF4-FFF2-40B4-BE49-F238E27FC236}">
                  <a16:creationId xmlns:a16="http://schemas.microsoft.com/office/drawing/2014/main" id="{19D0F1CC-A6B9-C543-86C6-32E64D663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64" name="Text Box 60">
              <a:extLst>
                <a:ext uri="{FF2B5EF4-FFF2-40B4-BE49-F238E27FC236}">
                  <a16:creationId xmlns:a16="http://schemas.microsoft.com/office/drawing/2014/main" id="{76E26DD7-EF9B-B842-A5DB-0FC8ED4C6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65" name="Text Box 61">
              <a:extLst>
                <a:ext uri="{FF2B5EF4-FFF2-40B4-BE49-F238E27FC236}">
                  <a16:creationId xmlns:a16="http://schemas.microsoft.com/office/drawing/2014/main" id="{A272F645-5D48-1A46-BF2F-EA62F307C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66" name="Text Box 62">
              <a:extLst>
                <a:ext uri="{FF2B5EF4-FFF2-40B4-BE49-F238E27FC236}">
                  <a16:creationId xmlns:a16="http://schemas.microsoft.com/office/drawing/2014/main" id="{5286D556-C2C4-4241-9031-2CDBD43CF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467" name="Text Box 63">
              <a:extLst>
                <a:ext uri="{FF2B5EF4-FFF2-40B4-BE49-F238E27FC236}">
                  <a16:creationId xmlns:a16="http://schemas.microsoft.com/office/drawing/2014/main" id="{ACC835C6-E954-8343-A21C-8440E8342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68" name="Text Box 64">
              <a:extLst>
                <a:ext uri="{FF2B5EF4-FFF2-40B4-BE49-F238E27FC236}">
                  <a16:creationId xmlns:a16="http://schemas.microsoft.com/office/drawing/2014/main" id="{342F090C-4F73-4040-A0B3-BD1629C3B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469" name="Text Box 65">
              <a:extLst>
                <a:ext uri="{FF2B5EF4-FFF2-40B4-BE49-F238E27FC236}">
                  <a16:creationId xmlns:a16="http://schemas.microsoft.com/office/drawing/2014/main" id="{F06D33BA-65E9-A34E-B46A-C880DF795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0" name="Text Box 66">
              <a:extLst>
                <a:ext uri="{FF2B5EF4-FFF2-40B4-BE49-F238E27FC236}">
                  <a16:creationId xmlns:a16="http://schemas.microsoft.com/office/drawing/2014/main" id="{D22113F2-8073-A24D-BCFC-46FE3EAC1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1" name="Text Box 67">
              <a:extLst>
                <a:ext uri="{FF2B5EF4-FFF2-40B4-BE49-F238E27FC236}">
                  <a16:creationId xmlns:a16="http://schemas.microsoft.com/office/drawing/2014/main" id="{5F97F550-6B6F-EA49-ADE0-F6280F607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2" name="Text Box 68">
              <a:extLst>
                <a:ext uri="{FF2B5EF4-FFF2-40B4-BE49-F238E27FC236}">
                  <a16:creationId xmlns:a16="http://schemas.microsoft.com/office/drawing/2014/main" id="{889C7F75-39A3-0447-8FB0-A42B60F00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73" name="Text Box 69">
              <a:extLst>
                <a:ext uri="{FF2B5EF4-FFF2-40B4-BE49-F238E27FC236}">
                  <a16:creationId xmlns:a16="http://schemas.microsoft.com/office/drawing/2014/main" id="{EF6BCAC3-4C04-0349-90E7-8135E8E48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74" name="Text Box 70">
              <a:extLst>
                <a:ext uri="{FF2B5EF4-FFF2-40B4-BE49-F238E27FC236}">
                  <a16:creationId xmlns:a16="http://schemas.microsoft.com/office/drawing/2014/main" id="{2FD34B49-3C65-1C47-BB21-9DCADB883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75" name="Text Box 71">
              <a:extLst>
                <a:ext uri="{FF2B5EF4-FFF2-40B4-BE49-F238E27FC236}">
                  <a16:creationId xmlns:a16="http://schemas.microsoft.com/office/drawing/2014/main" id="{4EC96B18-AB77-3645-BED1-80F7A84C1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76" name="Text Box 72">
              <a:extLst>
                <a:ext uri="{FF2B5EF4-FFF2-40B4-BE49-F238E27FC236}">
                  <a16:creationId xmlns:a16="http://schemas.microsoft.com/office/drawing/2014/main" id="{458C7A8A-78E2-0047-8F83-AFF26F72A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477" name="Text Box 73">
              <a:extLst>
                <a:ext uri="{FF2B5EF4-FFF2-40B4-BE49-F238E27FC236}">
                  <a16:creationId xmlns:a16="http://schemas.microsoft.com/office/drawing/2014/main" id="{9E34DBF2-9EA6-EB4A-8BD3-CE7AE9EA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8" name="Text Box 74">
              <a:extLst>
                <a:ext uri="{FF2B5EF4-FFF2-40B4-BE49-F238E27FC236}">
                  <a16:creationId xmlns:a16="http://schemas.microsoft.com/office/drawing/2014/main" id="{96BD90A6-4B1F-8644-A55A-01F94B7C4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79" name="Text Box 75">
              <a:extLst>
                <a:ext uri="{FF2B5EF4-FFF2-40B4-BE49-F238E27FC236}">
                  <a16:creationId xmlns:a16="http://schemas.microsoft.com/office/drawing/2014/main" id="{F834CD4C-F8FE-614E-BA37-E12DDD74A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80" name="Text Box 76">
              <a:extLst>
                <a:ext uri="{FF2B5EF4-FFF2-40B4-BE49-F238E27FC236}">
                  <a16:creationId xmlns:a16="http://schemas.microsoft.com/office/drawing/2014/main" id="{3E11D6C9-62FC-844F-B326-B4DEE2440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81" name="Text Box 77">
              <a:extLst>
                <a:ext uri="{FF2B5EF4-FFF2-40B4-BE49-F238E27FC236}">
                  <a16:creationId xmlns:a16="http://schemas.microsoft.com/office/drawing/2014/main" id="{BA9EFADB-A2CB-1D4C-8882-8AC48EF55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482" name="Text Box 78">
              <a:extLst>
                <a:ext uri="{FF2B5EF4-FFF2-40B4-BE49-F238E27FC236}">
                  <a16:creationId xmlns:a16="http://schemas.microsoft.com/office/drawing/2014/main" id="{52C209C1-58C5-0646-A6ED-01E158FDA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83" name="Text Box 79">
              <a:extLst>
                <a:ext uri="{FF2B5EF4-FFF2-40B4-BE49-F238E27FC236}">
                  <a16:creationId xmlns:a16="http://schemas.microsoft.com/office/drawing/2014/main" id="{32003734-464B-0845-8F97-A3D725E83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84" name="Text Box 80">
              <a:extLst>
                <a:ext uri="{FF2B5EF4-FFF2-40B4-BE49-F238E27FC236}">
                  <a16:creationId xmlns:a16="http://schemas.microsoft.com/office/drawing/2014/main" id="{D12B7F64-58DA-E94C-A636-8D5B6EF50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485" name="Text Box 81">
              <a:extLst>
                <a:ext uri="{FF2B5EF4-FFF2-40B4-BE49-F238E27FC236}">
                  <a16:creationId xmlns:a16="http://schemas.microsoft.com/office/drawing/2014/main" id="{57C64F17-E596-E844-9D09-C3712631D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86" name="Text Box 82">
              <a:extLst>
                <a:ext uri="{FF2B5EF4-FFF2-40B4-BE49-F238E27FC236}">
                  <a16:creationId xmlns:a16="http://schemas.microsoft.com/office/drawing/2014/main" id="{AF18C8F4-8E1C-4340-AC0E-D867EA484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87" name="Text Box 83">
              <a:extLst>
                <a:ext uri="{FF2B5EF4-FFF2-40B4-BE49-F238E27FC236}">
                  <a16:creationId xmlns:a16="http://schemas.microsoft.com/office/drawing/2014/main" id="{8350073E-9B95-3240-B773-926CF97A6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88" name="Text Box 84">
              <a:extLst>
                <a:ext uri="{FF2B5EF4-FFF2-40B4-BE49-F238E27FC236}">
                  <a16:creationId xmlns:a16="http://schemas.microsoft.com/office/drawing/2014/main" id="{83DB0C43-14B1-154E-A307-E5A4A1071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9" name="Text Box 85">
              <a:extLst>
                <a:ext uri="{FF2B5EF4-FFF2-40B4-BE49-F238E27FC236}">
                  <a16:creationId xmlns:a16="http://schemas.microsoft.com/office/drawing/2014/main" id="{09EEF838-13BB-AD4F-AAB6-17C393498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90" name="Text Box 86">
              <a:extLst>
                <a:ext uri="{FF2B5EF4-FFF2-40B4-BE49-F238E27FC236}">
                  <a16:creationId xmlns:a16="http://schemas.microsoft.com/office/drawing/2014/main" id="{227287ED-EDD8-F24D-A7EB-9B2FFBEB6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91" name="Text Box 87">
              <a:extLst>
                <a:ext uri="{FF2B5EF4-FFF2-40B4-BE49-F238E27FC236}">
                  <a16:creationId xmlns:a16="http://schemas.microsoft.com/office/drawing/2014/main" id="{D4AA2189-3C76-6C4C-B29D-1EC2BCA48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92" name="Text Box 88">
              <a:extLst>
                <a:ext uri="{FF2B5EF4-FFF2-40B4-BE49-F238E27FC236}">
                  <a16:creationId xmlns:a16="http://schemas.microsoft.com/office/drawing/2014/main" id="{AED24158-731A-A24B-A8AC-DC34F5D14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93" name="Text Box 89">
              <a:extLst>
                <a:ext uri="{FF2B5EF4-FFF2-40B4-BE49-F238E27FC236}">
                  <a16:creationId xmlns:a16="http://schemas.microsoft.com/office/drawing/2014/main" id="{28A63104-B8DF-2A48-8E44-D55F4F587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94" name="Text Box 90">
              <a:extLst>
                <a:ext uri="{FF2B5EF4-FFF2-40B4-BE49-F238E27FC236}">
                  <a16:creationId xmlns:a16="http://schemas.microsoft.com/office/drawing/2014/main" id="{3F6FD806-0286-A049-9BAC-2C4B10CE88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95" name="Text Box 91">
              <a:extLst>
                <a:ext uri="{FF2B5EF4-FFF2-40B4-BE49-F238E27FC236}">
                  <a16:creationId xmlns:a16="http://schemas.microsoft.com/office/drawing/2014/main" id="{BC310043-7F66-7E4D-9D96-8B098151B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496" name="Text Box 92">
              <a:extLst>
                <a:ext uri="{FF2B5EF4-FFF2-40B4-BE49-F238E27FC236}">
                  <a16:creationId xmlns:a16="http://schemas.microsoft.com/office/drawing/2014/main" id="{E626CE32-88E7-FE46-BB4C-9E2A9BF9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97" name="Text Box 130">
              <a:extLst>
                <a:ext uri="{FF2B5EF4-FFF2-40B4-BE49-F238E27FC236}">
                  <a16:creationId xmlns:a16="http://schemas.microsoft.com/office/drawing/2014/main" id="{F9D9EBC6-5941-7843-BADD-B5FFF6F6F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98" name="Text Box 131">
              <a:extLst>
                <a:ext uri="{FF2B5EF4-FFF2-40B4-BE49-F238E27FC236}">
                  <a16:creationId xmlns:a16="http://schemas.microsoft.com/office/drawing/2014/main" id="{B4699BDC-FBA6-644C-994E-055BD7BE1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99" name="Text Box 132">
              <a:extLst>
                <a:ext uri="{FF2B5EF4-FFF2-40B4-BE49-F238E27FC236}">
                  <a16:creationId xmlns:a16="http://schemas.microsoft.com/office/drawing/2014/main" id="{1ABD82B7-5A32-3D45-B461-B99E2B482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0" name="Text Box 133">
              <a:extLst>
                <a:ext uri="{FF2B5EF4-FFF2-40B4-BE49-F238E27FC236}">
                  <a16:creationId xmlns:a16="http://schemas.microsoft.com/office/drawing/2014/main" id="{E119EC0E-D91F-F446-910F-4F612754C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1" name="Text Box 134">
              <a:extLst>
                <a:ext uri="{FF2B5EF4-FFF2-40B4-BE49-F238E27FC236}">
                  <a16:creationId xmlns:a16="http://schemas.microsoft.com/office/drawing/2014/main" id="{A8CF9B5A-B3DF-4643-9273-FF01D2C63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02" name="Text Box 135">
              <a:extLst>
                <a:ext uri="{FF2B5EF4-FFF2-40B4-BE49-F238E27FC236}">
                  <a16:creationId xmlns:a16="http://schemas.microsoft.com/office/drawing/2014/main" id="{8027E60B-B5D6-7B4F-A64A-C50FF0C04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03" name="Text Box 136">
              <a:extLst>
                <a:ext uri="{FF2B5EF4-FFF2-40B4-BE49-F238E27FC236}">
                  <a16:creationId xmlns:a16="http://schemas.microsoft.com/office/drawing/2014/main" id="{56E32A5F-7A77-4948-9C81-8E03E45EC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04" name="Text Box 137">
              <a:extLst>
                <a:ext uri="{FF2B5EF4-FFF2-40B4-BE49-F238E27FC236}">
                  <a16:creationId xmlns:a16="http://schemas.microsoft.com/office/drawing/2014/main" id="{75C6E286-431B-474C-B6D9-EF60FCC67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05" name="Text Box 138">
              <a:extLst>
                <a:ext uri="{FF2B5EF4-FFF2-40B4-BE49-F238E27FC236}">
                  <a16:creationId xmlns:a16="http://schemas.microsoft.com/office/drawing/2014/main" id="{D8BAAFAA-390D-984F-A036-5637BC167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06" name="Text Box 139">
              <a:extLst>
                <a:ext uri="{FF2B5EF4-FFF2-40B4-BE49-F238E27FC236}">
                  <a16:creationId xmlns:a16="http://schemas.microsoft.com/office/drawing/2014/main" id="{E4D74948-1016-FB4E-9459-F8C8FD6F6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07" name="Text Box 140">
              <a:extLst>
                <a:ext uri="{FF2B5EF4-FFF2-40B4-BE49-F238E27FC236}">
                  <a16:creationId xmlns:a16="http://schemas.microsoft.com/office/drawing/2014/main" id="{B585E48A-3355-B643-8F24-2A3365371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08" name="Text Box 141">
              <a:extLst>
                <a:ext uri="{FF2B5EF4-FFF2-40B4-BE49-F238E27FC236}">
                  <a16:creationId xmlns:a16="http://schemas.microsoft.com/office/drawing/2014/main" id="{7CC55D55-00DF-C942-9806-A123C8821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09" name="Text Box 142">
              <a:extLst>
                <a:ext uri="{FF2B5EF4-FFF2-40B4-BE49-F238E27FC236}">
                  <a16:creationId xmlns:a16="http://schemas.microsoft.com/office/drawing/2014/main" id="{D3B4E3F2-9219-954D-9BB5-AB9FC6FA0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10" name="Text Box 143">
              <a:extLst>
                <a:ext uri="{FF2B5EF4-FFF2-40B4-BE49-F238E27FC236}">
                  <a16:creationId xmlns:a16="http://schemas.microsoft.com/office/drawing/2014/main" id="{DB9841DC-E209-3344-97AD-DE637FB79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11" name="Text Box 144">
              <a:extLst>
                <a:ext uri="{FF2B5EF4-FFF2-40B4-BE49-F238E27FC236}">
                  <a16:creationId xmlns:a16="http://schemas.microsoft.com/office/drawing/2014/main" id="{EAE416A7-5F13-0E42-B054-11640B14E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2" name="Text Box 145">
              <a:extLst>
                <a:ext uri="{FF2B5EF4-FFF2-40B4-BE49-F238E27FC236}">
                  <a16:creationId xmlns:a16="http://schemas.microsoft.com/office/drawing/2014/main" id="{A868C443-74F3-6D41-A13B-2BE118F5B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13" name="Text Box 146">
              <a:extLst>
                <a:ext uri="{FF2B5EF4-FFF2-40B4-BE49-F238E27FC236}">
                  <a16:creationId xmlns:a16="http://schemas.microsoft.com/office/drawing/2014/main" id="{E53A6F32-8FBB-8642-90B7-57E31D404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4" name="Text Box 147">
              <a:extLst>
                <a:ext uri="{FF2B5EF4-FFF2-40B4-BE49-F238E27FC236}">
                  <a16:creationId xmlns:a16="http://schemas.microsoft.com/office/drawing/2014/main" id="{2983091B-CAA1-9442-A7B5-77485D223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515" name="Text Box 148">
              <a:extLst>
                <a:ext uri="{FF2B5EF4-FFF2-40B4-BE49-F238E27FC236}">
                  <a16:creationId xmlns:a16="http://schemas.microsoft.com/office/drawing/2014/main" id="{F8D7ED35-E0FE-994E-95C1-FC10F30A0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16" name="Text Box 149">
              <a:extLst>
                <a:ext uri="{FF2B5EF4-FFF2-40B4-BE49-F238E27FC236}">
                  <a16:creationId xmlns:a16="http://schemas.microsoft.com/office/drawing/2014/main" id="{43E46231-ACB0-0E40-93F6-AC5DDECC7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7" name="Text Box 150">
              <a:extLst>
                <a:ext uri="{FF2B5EF4-FFF2-40B4-BE49-F238E27FC236}">
                  <a16:creationId xmlns:a16="http://schemas.microsoft.com/office/drawing/2014/main" id="{E90A4572-D47B-7E4E-83FE-14D62BF1D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18" name="Text Box 151">
              <a:extLst>
                <a:ext uri="{FF2B5EF4-FFF2-40B4-BE49-F238E27FC236}">
                  <a16:creationId xmlns:a16="http://schemas.microsoft.com/office/drawing/2014/main" id="{7EB02B61-A7DC-C24B-8163-7AB9A7AB7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19" name="Text Box 152">
              <a:extLst>
                <a:ext uri="{FF2B5EF4-FFF2-40B4-BE49-F238E27FC236}">
                  <a16:creationId xmlns:a16="http://schemas.microsoft.com/office/drawing/2014/main" id="{CC4DD2BF-647E-2D49-9171-924B2FCDA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0" name="Text Box 153">
              <a:extLst>
                <a:ext uri="{FF2B5EF4-FFF2-40B4-BE49-F238E27FC236}">
                  <a16:creationId xmlns:a16="http://schemas.microsoft.com/office/drawing/2014/main" id="{6481D545-CB39-CB44-ABAB-EB7B84730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21" name="Text Box 154">
              <a:extLst>
                <a:ext uri="{FF2B5EF4-FFF2-40B4-BE49-F238E27FC236}">
                  <a16:creationId xmlns:a16="http://schemas.microsoft.com/office/drawing/2014/main" id="{8554813B-91A8-E245-93D2-0377DDB0D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22" name="Text Box 155">
              <a:extLst>
                <a:ext uri="{FF2B5EF4-FFF2-40B4-BE49-F238E27FC236}">
                  <a16:creationId xmlns:a16="http://schemas.microsoft.com/office/drawing/2014/main" id="{F9FBAFE4-5265-7946-A9BB-F5DC5842C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23" name="Text Box 156">
              <a:extLst>
                <a:ext uri="{FF2B5EF4-FFF2-40B4-BE49-F238E27FC236}">
                  <a16:creationId xmlns:a16="http://schemas.microsoft.com/office/drawing/2014/main" id="{2AB78CA5-DFFC-1647-8DFE-C9012BCF7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24" name="Text Box 157">
              <a:extLst>
                <a:ext uri="{FF2B5EF4-FFF2-40B4-BE49-F238E27FC236}">
                  <a16:creationId xmlns:a16="http://schemas.microsoft.com/office/drawing/2014/main" id="{B73EB321-46B0-074D-84BA-40A1BFA1F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25" name="Text Box 158">
              <a:extLst>
                <a:ext uri="{FF2B5EF4-FFF2-40B4-BE49-F238E27FC236}">
                  <a16:creationId xmlns:a16="http://schemas.microsoft.com/office/drawing/2014/main" id="{0A5D75E6-C17B-1746-99EF-A24F5F0A7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26" name="Text Box 159">
              <a:extLst>
                <a:ext uri="{FF2B5EF4-FFF2-40B4-BE49-F238E27FC236}">
                  <a16:creationId xmlns:a16="http://schemas.microsoft.com/office/drawing/2014/main" id="{735278C9-435C-7740-86E3-1B480F5B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27" name="Text Box 160">
              <a:extLst>
                <a:ext uri="{FF2B5EF4-FFF2-40B4-BE49-F238E27FC236}">
                  <a16:creationId xmlns:a16="http://schemas.microsoft.com/office/drawing/2014/main" id="{6A3315F2-7A24-2B4C-8AF3-998F69959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28" name="Text Box 161">
              <a:extLst>
                <a:ext uri="{FF2B5EF4-FFF2-40B4-BE49-F238E27FC236}">
                  <a16:creationId xmlns:a16="http://schemas.microsoft.com/office/drawing/2014/main" id="{CD1B982C-3038-E049-8E06-D34D4AA705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29" name="Text Box 162">
              <a:extLst>
                <a:ext uri="{FF2B5EF4-FFF2-40B4-BE49-F238E27FC236}">
                  <a16:creationId xmlns:a16="http://schemas.microsoft.com/office/drawing/2014/main" id="{C7C65BAD-DB83-DE42-BF31-2BC930572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0" name="Text Box 163">
              <a:extLst>
                <a:ext uri="{FF2B5EF4-FFF2-40B4-BE49-F238E27FC236}">
                  <a16:creationId xmlns:a16="http://schemas.microsoft.com/office/drawing/2014/main" id="{38E84818-FBC8-0742-A028-A395EB629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31" name="Text Box 164">
              <a:extLst>
                <a:ext uri="{FF2B5EF4-FFF2-40B4-BE49-F238E27FC236}">
                  <a16:creationId xmlns:a16="http://schemas.microsoft.com/office/drawing/2014/main" id="{3FD4AA8A-7751-E743-806E-D4D712C2C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32" name="Text Box 165">
              <a:extLst>
                <a:ext uri="{FF2B5EF4-FFF2-40B4-BE49-F238E27FC236}">
                  <a16:creationId xmlns:a16="http://schemas.microsoft.com/office/drawing/2014/main" id="{C0DA9C15-A327-0043-841D-57045365C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3" name="Text Box 166">
              <a:extLst>
                <a:ext uri="{FF2B5EF4-FFF2-40B4-BE49-F238E27FC236}">
                  <a16:creationId xmlns:a16="http://schemas.microsoft.com/office/drawing/2014/main" id="{B282D75D-A65C-A248-909F-82ABB2BAB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534" name="Text Box 167">
              <a:extLst>
                <a:ext uri="{FF2B5EF4-FFF2-40B4-BE49-F238E27FC236}">
                  <a16:creationId xmlns:a16="http://schemas.microsoft.com/office/drawing/2014/main" id="{56F13529-5849-2D4B-81A3-F656E73BE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5" name="Text Box 168">
              <a:extLst>
                <a:ext uri="{FF2B5EF4-FFF2-40B4-BE49-F238E27FC236}">
                  <a16:creationId xmlns:a16="http://schemas.microsoft.com/office/drawing/2014/main" id="{F0421EDE-63C0-534D-A73D-42E205056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36" name="Text Box 169">
              <a:extLst>
                <a:ext uri="{FF2B5EF4-FFF2-40B4-BE49-F238E27FC236}">
                  <a16:creationId xmlns:a16="http://schemas.microsoft.com/office/drawing/2014/main" id="{05FC7E5F-3121-FC40-8829-2BC88E68F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37" name="Text Box 170">
              <a:extLst>
                <a:ext uri="{FF2B5EF4-FFF2-40B4-BE49-F238E27FC236}">
                  <a16:creationId xmlns:a16="http://schemas.microsoft.com/office/drawing/2014/main" id="{A1CC84C2-19CE-8A44-835B-0E18A444C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38" name="Text Box 171">
              <a:extLst>
                <a:ext uri="{FF2B5EF4-FFF2-40B4-BE49-F238E27FC236}">
                  <a16:creationId xmlns:a16="http://schemas.microsoft.com/office/drawing/2014/main" id="{468C798D-7B3E-A241-A320-78772F38A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39" name="Text Box 172">
              <a:extLst>
                <a:ext uri="{FF2B5EF4-FFF2-40B4-BE49-F238E27FC236}">
                  <a16:creationId xmlns:a16="http://schemas.microsoft.com/office/drawing/2014/main" id="{1BE9C438-DC4E-0D47-A4DB-693B5E8F0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40" name="Text Box 173">
              <a:extLst>
                <a:ext uri="{FF2B5EF4-FFF2-40B4-BE49-F238E27FC236}">
                  <a16:creationId xmlns:a16="http://schemas.microsoft.com/office/drawing/2014/main" id="{FC883521-EF17-764F-9226-E053A773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41" name="Text Box 174">
              <a:extLst>
                <a:ext uri="{FF2B5EF4-FFF2-40B4-BE49-F238E27FC236}">
                  <a16:creationId xmlns:a16="http://schemas.microsoft.com/office/drawing/2014/main" id="{D30BB5A1-5189-F745-995B-55E6A2EA5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42" name="Text Box 175">
              <a:extLst>
                <a:ext uri="{FF2B5EF4-FFF2-40B4-BE49-F238E27FC236}">
                  <a16:creationId xmlns:a16="http://schemas.microsoft.com/office/drawing/2014/main" id="{88565F5C-34D9-6945-813D-67DF6D56C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43" name="Text Box 176">
              <a:extLst>
                <a:ext uri="{FF2B5EF4-FFF2-40B4-BE49-F238E27FC236}">
                  <a16:creationId xmlns:a16="http://schemas.microsoft.com/office/drawing/2014/main" id="{45339237-470E-6C4E-B179-632892138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44" name="Text Box 177">
              <a:extLst>
                <a:ext uri="{FF2B5EF4-FFF2-40B4-BE49-F238E27FC236}">
                  <a16:creationId xmlns:a16="http://schemas.microsoft.com/office/drawing/2014/main" id="{93D4328A-AA98-F142-860F-4CD76BA0C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45" name="Text Box 178">
              <a:extLst>
                <a:ext uri="{FF2B5EF4-FFF2-40B4-BE49-F238E27FC236}">
                  <a16:creationId xmlns:a16="http://schemas.microsoft.com/office/drawing/2014/main" id="{8100CE73-BA59-B247-99A8-267C1DD47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46" name="Text Box 179">
              <a:extLst>
                <a:ext uri="{FF2B5EF4-FFF2-40B4-BE49-F238E27FC236}">
                  <a16:creationId xmlns:a16="http://schemas.microsoft.com/office/drawing/2014/main" id="{B73039F0-7D7A-2640-9001-9B8652E2B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47" name="Text Box 180">
              <a:extLst>
                <a:ext uri="{FF2B5EF4-FFF2-40B4-BE49-F238E27FC236}">
                  <a16:creationId xmlns:a16="http://schemas.microsoft.com/office/drawing/2014/main" id="{1E423B95-8E8F-F645-9869-4B75AC6FA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48" name="Text Box 181">
              <a:extLst>
                <a:ext uri="{FF2B5EF4-FFF2-40B4-BE49-F238E27FC236}">
                  <a16:creationId xmlns:a16="http://schemas.microsoft.com/office/drawing/2014/main" id="{271E63F0-C15D-A743-82EF-532E4636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49" name="Text Box 182">
              <a:extLst>
                <a:ext uri="{FF2B5EF4-FFF2-40B4-BE49-F238E27FC236}">
                  <a16:creationId xmlns:a16="http://schemas.microsoft.com/office/drawing/2014/main" id="{A07D6291-CF2C-1440-93C9-2E81BE420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50" name="Text Box 183">
              <a:extLst>
                <a:ext uri="{FF2B5EF4-FFF2-40B4-BE49-F238E27FC236}">
                  <a16:creationId xmlns:a16="http://schemas.microsoft.com/office/drawing/2014/main" id="{2EBF9D19-8BED-F34A-8B4B-ACE4AC16E5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51" name="Text Box 184">
              <a:extLst>
                <a:ext uri="{FF2B5EF4-FFF2-40B4-BE49-F238E27FC236}">
                  <a16:creationId xmlns:a16="http://schemas.microsoft.com/office/drawing/2014/main" id="{CA3B5AC8-BA7D-4747-9BBA-7E5C51829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52" name="Text Box 185">
              <a:extLst>
                <a:ext uri="{FF2B5EF4-FFF2-40B4-BE49-F238E27FC236}">
                  <a16:creationId xmlns:a16="http://schemas.microsoft.com/office/drawing/2014/main" id="{D9C354F0-5E8D-F343-BF99-7CA84774D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3" name="Text Box 186">
              <a:extLst>
                <a:ext uri="{FF2B5EF4-FFF2-40B4-BE49-F238E27FC236}">
                  <a16:creationId xmlns:a16="http://schemas.microsoft.com/office/drawing/2014/main" id="{A6F2036B-1BC6-0C4E-9021-7425AAB74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54" name="Text Box 187">
              <a:extLst>
                <a:ext uri="{FF2B5EF4-FFF2-40B4-BE49-F238E27FC236}">
                  <a16:creationId xmlns:a16="http://schemas.microsoft.com/office/drawing/2014/main" id="{C7D52952-2CB9-A949-AB73-E96DA9044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55" name="Text Box 188">
              <a:extLst>
                <a:ext uri="{FF2B5EF4-FFF2-40B4-BE49-F238E27FC236}">
                  <a16:creationId xmlns:a16="http://schemas.microsoft.com/office/drawing/2014/main" id="{DD5B4273-50DE-2940-887E-41F96AFED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56" name="Text Box 189">
              <a:extLst>
                <a:ext uri="{FF2B5EF4-FFF2-40B4-BE49-F238E27FC236}">
                  <a16:creationId xmlns:a16="http://schemas.microsoft.com/office/drawing/2014/main" id="{E60CD71A-EA2B-DC46-81C6-684CD95F6E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57" name="Text Box 190">
              <a:extLst>
                <a:ext uri="{FF2B5EF4-FFF2-40B4-BE49-F238E27FC236}">
                  <a16:creationId xmlns:a16="http://schemas.microsoft.com/office/drawing/2014/main" id="{13314E44-815D-AA41-B5E6-24E8E626C0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58" name="Text Box 191">
              <a:extLst>
                <a:ext uri="{FF2B5EF4-FFF2-40B4-BE49-F238E27FC236}">
                  <a16:creationId xmlns:a16="http://schemas.microsoft.com/office/drawing/2014/main" id="{CF1C3061-6597-C642-A7D7-E12855252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59" name="Text Box 192">
              <a:extLst>
                <a:ext uri="{FF2B5EF4-FFF2-40B4-BE49-F238E27FC236}">
                  <a16:creationId xmlns:a16="http://schemas.microsoft.com/office/drawing/2014/main" id="{D2009940-0A09-8B4B-8715-E5B48E502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60" name="Text Box 193">
              <a:extLst>
                <a:ext uri="{FF2B5EF4-FFF2-40B4-BE49-F238E27FC236}">
                  <a16:creationId xmlns:a16="http://schemas.microsoft.com/office/drawing/2014/main" id="{24BDA17D-17C9-AF42-93FC-8175372311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61" name="Text Box 194">
              <a:extLst>
                <a:ext uri="{FF2B5EF4-FFF2-40B4-BE49-F238E27FC236}">
                  <a16:creationId xmlns:a16="http://schemas.microsoft.com/office/drawing/2014/main" id="{02EDCDD9-F2A2-CF4C-81B2-E1C19D41A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2" name="Text Box 195">
              <a:extLst>
                <a:ext uri="{FF2B5EF4-FFF2-40B4-BE49-F238E27FC236}">
                  <a16:creationId xmlns:a16="http://schemas.microsoft.com/office/drawing/2014/main" id="{E1530644-896A-D44A-922D-29B561D24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63" name="Text Box 196">
              <a:extLst>
                <a:ext uri="{FF2B5EF4-FFF2-40B4-BE49-F238E27FC236}">
                  <a16:creationId xmlns:a16="http://schemas.microsoft.com/office/drawing/2014/main" id="{029F6652-7C0C-B54B-9F36-AA7AD98F8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64" name="Text Box 197">
              <a:extLst>
                <a:ext uri="{FF2B5EF4-FFF2-40B4-BE49-F238E27FC236}">
                  <a16:creationId xmlns:a16="http://schemas.microsoft.com/office/drawing/2014/main" id="{3477929F-567F-8143-87EB-934E3C474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565" name="Text Box 198">
              <a:extLst>
                <a:ext uri="{FF2B5EF4-FFF2-40B4-BE49-F238E27FC236}">
                  <a16:creationId xmlns:a16="http://schemas.microsoft.com/office/drawing/2014/main" id="{47D0F39B-C08E-714B-8B63-6407AAE28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66" name="Text Box 199">
              <a:extLst>
                <a:ext uri="{FF2B5EF4-FFF2-40B4-BE49-F238E27FC236}">
                  <a16:creationId xmlns:a16="http://schemas.microsoft.com/office/drawing/2014/main" id="{B0A1EBE1-C007-B74E-83BF-952FC68B6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67" name="Text Box 200">
              <a:extLst>
                <a:ext uri="{FF2B5EF4-FFF2-40B4-BE49-F238E27FC236}">
                  <a16:creationId xmlns:a16="http://schemas.microsoft.com/office/drawing/2014/main" id="{2C569DCA-9811-DE46-AF2C-A228966F4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68" name="Text Box 201">
              <a:extLst>
                <a:ext uri="{FF2B5EF4-FFF2-40B4-BE49-F238E27FC236}">
                  <a16:creationId xmlns:a16="http://schemas.microsoft.com/office/drawing/2014/main" id="{91DC1BDE-FFC4-374E-B955-A5B196D0E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569" name="Text Box 202">
              <a:extLst>
                <a:ext uri="{FF2B5EF4-FFF2-40B4-BE49-F238E27FC236}">
                  <a16:creationId xmlns:a16="http://schemas.microsoft.com/office/drawing/2014/main" id="{39BE1460-73EE-644D-9A5D-4EF081537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70" name="Text Box 203">
              <a:extLst>
                <a:ext uri="{FF2B5EF4-FFF2-40B4-BE49-F238E27FC236}">
                  <a16:creationId xmlns:a16="http://schemas.microsoft.com/office/drawing/2014/main" id="{A97CA1F4-9BF8-2D4A-8301-81FECFE39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571" name="Text Box 204">
              <a:extLst>
                <a:ext uri="{FF2B5EF4-FFF2-40B4-BE49-F238E27FC236}">
                  <a16:creationId xmlns:a16="http://schemas.microsoft.com/office/drawing/2014/main" id="{7E72A5E2-FA80-AC49-B09E-AB609EEFB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2" name="Text Box 205">
              <a:extLst>
                <a:ext uri="{FF2B5EF4-FFF2-40B4-BE49-F238E27FC236}">
                  <a16:creationId xmlns:a16="http://schemas.microsoft.com/office/drawing/2014/main" id="{7A4B4BEB-2C8A-EB41-B369-FAFC6030E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73" name="Text Box 206">
              <a:extLst>
                <a:ext uri="{FF2B5EF4-FFF2-40B4-BE49-F238E27FC236}">
                  <a16:creationId xmlns:a16="http://schemas.microsoft.com/office/drawing/2014/main" id="{F07A26F8-7704-6143-ADFB-A443F0DFB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574" name="Text Box 207">
              <a:extLst>
                <a:ext uri="{FF2B5EF4-FFF2-40B4-BE49-F238E27FC236}">
                  <a16:creationId xmlns:a16="http://schemas.microsoft.com/office/drawing/2014/main" id="{4DDE16E9-B932-E64E-9740-0F1E0EC57E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75" name="Text Box 208">
              <a:extLst>
                <a:ext uri="{FF2B5EF4-FFF2-40B4-BE49-F238E27FC236}">
                  <a16:creationId xmlns:a16="http://schemas.microsoft.com/office/drawing/2014/main" id="{B2D0F7E1-7544-6C47-87A0-68162BFB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76" name="Text Box 209">
              <a:extLst>
                <a:ext uri="{FF2B5EF4-FFF2-40B4-BE49-F238E27FC236}">
                  <a16:creationId xmlns:a16="http://schemas.microsoft.com/office/drawing/2014/main" id="{56D66428-2B22-D848-B347-B90E8DF80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577" name="Text Box 210">
              <a:extLst>
                <a:ext uri="{FF2B5EF4-FFF2-40B4-BE49-F238E27FC236}">
                  <a16:creationId xmlns:a16="http://schemas.microsoft.com/office/drawing/2014/main" id="{C0C048ED-B9F4-6E43-99EF-744367697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78" name="Text Box 211">
              <a:extLst>
                <a:ext uri="{FF2B5EF4-FFF2-40B4-BE49-F238E27FC236}">
                  <a16:creationId xmlns:a16="http://schemas.microsoft.com/office/drawing/2014/main" id="{F9925046-B1C6-1249-9E7E-EC547C158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79" name="Text Box 212">
              <a:extLst>
                <a:ext uri="{FF2B5EF4-FFF2-40B4-BE49-F238E27FC236}">
                  <a16:creationId xmlns:a16="http://schemas.microsoft.com/office/drawing/2014/main" id="{02182AFE-186A-3F42-8500-5E7239BB5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0" name="Text Box 213">
              <a:extLst>
                <a:ext uri="{FF2B5EF4-FFF2-40B4-BE49-F238E27FC236}">
                  <a16:creationId xmlns:a16="http://schemas.microsoft.com/office/drawing/2014/main" id="{DC3AB17A-5CC4-9B48-9824-2CB1031B5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81" name="Text Box 214">
              <a:extLst>
                <a:ext uri="{FF2B5EF4-FFF2-40B4-BE49-F238E27FC236}">
                  <a16:creationId xmlns:a16="http://schemas.microsoft.com/office/drawing/2014/main" id="{3610F8EF-8FD5-154B-9024-BAC475551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2" name="Text Box 215">
              <a:extLst>
                <a:ext uri="{FF2B5EF4-FFF2-40B4-BE49-F238E27FC236}">
                  <a16:creationId xmlns:a16="http://schemas.microsoft.com/office/drawing/2014/main" id="{9A35016E-AA18-E345-A584-CBBD3E162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583" name="Text Box 216">
              <a:extLst>
                <a:ext uri="{FF2B5EF4-FFF2-40B4-BE49-F238E27FC236}">
                  <a16:creationId xmlns:a16="http://schemas.microsoft.com/office/drawing/2014/main" id="{C3941795-4E3A-C040-A6CA-0430F7AA8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584" name="Text Box 217">
              <a:extLst>
                <a:ext uri="{FF2B5EF4-FFF2-40B4-BE49-F238E27FC236}">
                  <a16:creationId xmlns:a16="http://schemas.microsoft.com/office/drawing/2014/main" id="{A5286415-7C46-A843-809D-3C3375211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85" name="Text Box 218">
              <a:extLst>
                <a:ext uri="{FF2B5EF4-FFF2-40B4-BE49-F238E27FC236}">
                  <a16:creationId xmlns:a16="http://schemas.microsoft.com/office/drawing/2014/main" id="{AAADA4F4-9DA8-394E-A326-319D6FF56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86" name="Text Box 219">
              <a:extLst>
                <a:ext uri="{FF2B5EF4-FFF2-40B4-BE49-F238E27FC236}">
                  <a16:creationId xmlns:a16="http://schemas.microsoft.com/office/drawing/2014/main" id="{164032BE-58EB-004A-8831-1DD7D18E3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87" name="Text Box 220">
              <a:extLst>
                <a:ext uri="{FF2B5EF4-FFF2-40B4-BE49-F238E27FC236}">
                  <a16:creationId xmlns:a16="http://schemas.microsoft.com/office/drawing/2014/main" id="{FA197C47-6642-CE4C-8716-101C5D873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88" name="Text Box 221">
              <a:extLst>
                <a:ext uri="{FF2B5EF4-FFF2-40B4-BE49-F238E27FC236}">
                  <a16:creationId xmlns:a16="http://schemas.microsoft.com/office/drawing/2014/main" id="{43C24D2B-0E20-5D46-9246-7794D39DF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89" name="Text Box 222">
              <a:extLst>
                <a:ext uri="{FF2B5EF4-FFF2-40B4-BE49-F238E27FC236}">
                  <a16:creationId xmlns:a16="http://schemas.microsoft.com/office/drawing/2014/main" id="{62028992-8AB0-3E4F-84C4-ED891D505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90" name="Text Box 223">
              <a:extLst>
                <a:ext uri="{FF2B5EF4-FFF2-40B4-BE49-F238E27FC236}">
                  <a16:creationId xmlns:a16="http://schemas.microsoft.com/office/drawing/2014/main" id="{895A6E7D-CBA9-2647-8AA4-0E518790C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91" name="Text Box 224">
              <a:extLst>
                <a:ext uri="{FF2B5EF4-FFF2-40B4-BE49-F238E27FC236}">
                  <a16:creationId xmlns:a16="http://schemas.microsoft.com/office/drawing/2014/main" id="{CCB74740-0469-ED46-AEF8-0A25635A0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92" name="Text Box 225">
              <a:extLst>
                <a:ext uri="{FF2B5EF4-FFF2-40B4-BE49-F238E27FC236}">
                  <a16:creationId xmlns:a16="http://schemas.microsoft.com/office/drawing/2014/main" id="{7EB0D158-72F7-BC43-805D-8D765009F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3" name="Text Box 226">
              <a:extLst>
                <a:ext uri="{FF2B5EF4-FFF2-40B4-BE49-F238E27FC236}">
                  <a16:creationId xmlns:a16="http://schemas.microsoft.com/office/drawing/2014/main" id="{B6F20F44-7FF0-9045-A85C-5272665C12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594" name="Text Box 227">
              <a:extLst>
                <a:ext uri="{FF2B5EF4-FFF2-40B4-BE49-F238E27FC236}">
                  <a16:creationId xmlns:a16="http://schemas.microsoft.com/office/drawing/2014/main" id="{3930F979-6E0D-5B4D-961F-174B0D9CF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95" name="Text Box 228">
              <a:extLst>
                <a:ext uri="{FF2B5EF4-FFF2-40B4-BE49-F238E27FC236}">
                  <a16:creationId xmlns:a16="http://schemas.microsoft.com/office/drawing/2014/main" id="{E60345F5-79B2-7442-93AD-FECC08433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596" name="Text Box 229">
              <a:extLst>
                <a:ext uri="{FF2B5EF4-FFF2-40B4-BE49-F238E27FC236}">
                  <a16:creationId xmlns:a16="http://schemas.microsoft.com/office/drawing/2014/main" id="{74E76AD9-DB4D-6A41-A8B2-E893053F0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97" name="Text Box 230">
              <a:extLst>
                <a:ext uri="{FF2B5EF4-FFF2-40B4-BE49-F238E27FC236}">
                  <a16:creationId xmlns:a16="http://schemas.microsoft.com/office/drawing/2014/main" id="{7E41050E-BD4B-D94E-9DA1-9A5D700E5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598" name="Text Box 231">
              <a:extLst>
                <a:ext uri="{FF2B5EF4-FFF2-40B4-BE49-F238E27FC236}">
                  <a16:creationId xmlns:a16="http://schemas.microsoft.com/office/drawing/2014/main" id="{4E06C1A9-1A63-E743-8647-F26D40B6D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599" name="Text Box 232">
              <a:extLst>
                <a:ext uri="{FF2B5EF4-FFF2-40B4-BE49-F238E27FC236}">
                  <a16:creationId xmlns:a16="http://schemas.microsoft.com/office/drawing/2014/main" id="{C4F97D1D-0548-3D44-B6EC-BB9B8825D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00" name="Text Box 233">
              <a:extLst>
                <a:ext uri="{FF2B5EF4-FFF2-40B4-BE49-F238E27FC236}">
                  <a16:creationId xmlns:a16="http://schemas.microsoft.com/office/drawing/2014/main" id="{3291061B-369A-244F-8629-51FECA880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01" name="Text Box 234">
              <a:extLst>
                <a:ext uri="{FF2B5EF4-FFF2-40B4-BE49-F238E27FC236}">
                  <a16:creationId xmlns:a16="http://schemas.microsoft.com/office/drawing/2014/main" id="{3D0D078B-CAD5-A745-95B5-FA97A95CF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2" name="Text Box 235">
              <a:extLst>
                <a:ext uri="{FF2B5EF4-FFF2-40B4-BE49-F238E27FC236}">
                  <a16:creationId xmlns:a16="http://schemas.microsoft.com/office/drawing/2014/main" id="{B59E1495-079C-EA4B-B007-990A2871F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603" name="Text Box 236">
              <a:extLst>
                <a:ext uri="{FF2B5EF4-FFF2-40B4-BE49-F238E27FC236}">
                  <a16:creationId xmlns:a16="http://schemas.microsoft.com/office/drawing/2014/main" id="{3FAE0F01-121D-6649-A75E-A93053748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4" name="Text Box 237">
              <a:extLst>
                <a:ext uri="{FF2B5EF4-FFF2-40B4-BE49-F238E27FC236}">
                  <a16:creationId xmlns:a16="http://schemas.microsoft.com/office/drawing/2014/main" id="{45A3A11D-0A20-A248-B0BE-0E3BF50E6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05" name="Text Box 238">
              <a:extLst>
                <a:ext uri="{FF2B5EF4-FFF2-40B4-BE49-F238E27FC236}">
                  <a16:creationId xmlns:a16="http://schemas.microsoft.com/office/drawing/2014/main" id="{D3F2A2B2-C803-FC41-88D3-130314D6B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06" name="Text Box 239">
              <a:extLst>
                <a:ext uri="{FF2B5EF4-FFF2-40B4-BE49-F238E27FC236}">
                  <a16:creationId xmlns:a16="http://schemas.microsoft.com/office/drawing/2014/main" id="{BDAE8D50-B160-6E46-B36A-CF57AB932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07" name="Text Box 240">
              <a:extLst>
                <a:ext uri="{FF2B5EF4-FFF2-40B4-BE49-F238E27FC236}">
                  <a16:creationId xmlns:a16="http://schemas.microsoft.com/office/drawing/2014/main" id="{CDFB67BD-B46C-EA4A-B8EB-861D4645D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08" name="Text Box 241">
              <a:extLst>
                <a:ext uri="{FF2B5EF4-FFF2-40B4-BE49-F238E27FC236}">
                  <a16:creationId xmlns:a16="http://schemas.microsoft.com/office/drawing/2014/main" id="{9BE99C02-F82E-BB46-985C-6EFAD382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09" name="Text Box 242">
              <a:extLst>
                <a:ext uri="{FF2B5EF4-FFF2-40B4-BE49-F238E27FC236}">
                  <a16:creationId xmlns:a16="http://schemas.microsoft.com/office/drawing/2014/main" id="{316243CD-5B7B-E343-9387-9A102AACF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10" name="Text Box 243">
              <a:extLst>
                <a:ext uri="{FF2B5EF4-FFF2-40B4-BE49-F238E27FC236}">
                  <a16:creationId xmlns:a16="http://schemas.microsoft.com/office/drawing/2014/main" id="{50B218FD-B7CE-CB48-855A-AAB964662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11" name="Text Box 244">
              <a:extLst>
                <a:ext uri="{FF2B5EF4-FFF2-40B4-BE49-F238E27FC236}">
                  <a16:creationId xmlns:a16="http://schemas.microsoft.com/office/drawing/2014/main" id="{8FB8E014-0E1E-8A41-90C9-DB2BC6B34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12" name="Text Box 245">
              <a:extLst>
                <a:ext uri="{FF2B5EF4-FFF2-40B4-BE49-F238E27FC236}">
                  <a16:creationId xmlns:a16="http://schemas.microsoft.com/office/drawing/2014/main" id="{B9A840AB-9BC7-0641-81A3-11CFB65D6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13" name="Text Box 246">
              <a:extLst>
                <a:ext uri="{FF2B5EF4-FFF2-40B4-BE49-F238E27FC236}">
                  <a16:creationId xmlns:a16="http://schemas.microsoft.com/office/drawing/2014/main" id="{34DD60BB-F3C8-0A46-81DA-36584C722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14" name="Text Box 247">
              <a:extLst>
                <a:ext uri="{FF2B5EF4-FFF2-40B4-BE49-F238E27FC236}">
                  <a16:creationId xmlns:a16="http://schemas.microsoft.com/office/drawing/2014/main" id="{CAB12AD7-41F0-D34A-AAE1-F86F740AD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15" name="Text Box 248">
              <a:extLst>
                <a:ext uri="{FF2B5EF4-FFF2-40B4-BE49-F238E27FC236}">
                  <a16:creationId xmlns:a16="http://schemas.microsoft.com/office/drawing/2014/main" id="{2EA4E3FC-6636-0442-AEBE-F50BDD3F06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16" name="Text Box 249">
              <a:extLst>
                <a:ext uri="{FF2B5EF4-FFF2-40B4-BE49-F238E27FC236}">
                  <a16:creationId xmlns:a16="http://schemas.microsoft.com/office/drawing/2014/main" id="{8FDC17D8-1069-A14A-8AAB-8335E1E20A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17" name="Text Box 250">
              <a:extLst>
                <a:ext uri="{FF2B5EF4-FFF2-40B4-BE49-F238E27FC236}">
                  <a16:creationId xmlns:a16="http://schemas.microsoft.com/office/drawing/2014/main" id="{56EADB67-9AED-DA4F-B9F9-A385E0BA8B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18" name="Text Box 251">
              <a:extLst>
                <a:ext uri="{FF2B5EF4-FFF2-40B4-BE49-F238E27FC236}">
                  <a16:creationId xmlns:a16="http://schemas.microsoft.com/office/drawing/2014/main" id="{B0A31759-7276-1B42-AC5B-350F5DB35E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19" name="Text Box 252">
              <a:extLst>
                <a:ext uri="{FF2B5EF4-FFF2-40B4-BE49-F238E27FC236}">
                  <a16:creationId xmlns:a16="http://schemas.microsoft.com/office/drawing/2014/main" id="{6B71E0D8-01D4-0D47-B503-F1A65A632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20" name="Text Box 253">
              <a:extLst>
                <a:ext uri="{FF2B5EF4-FFF2-40B4-BE49-F238E27FC236}">
                  <a16:creationId xmlns:a16="http://schemas.microsoft.com/office/drawing/2014/main" id="{2267D564-A96A-8F43-B2D3-A7882DFAE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621" name="Text Box 254">
              <a:extLst>
                <a:ext uri="{FF2B5EF4-FFF2-40B4-BE49-F238E27FC236}">
                  <a16:creationId xmlns:a16="http://schemas.microsoft.com/office/drawing/2014/main" id="{9BA58FE0-3EEB-454A-8E1D-73C4632F4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2" name="Text Box 255">
              <a:extLst>
                <a:ext uri="{FF2B5EF4-FFF2-40B4-BE49-F238E27FC236}">
                  <a16:creationId xmlns:a16="http://schemas.microsoft.com/office/drawing/2014/main" id="{872FF6AF-1411-E843-A353-29EF43F90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3" name="Text Box 256">
              <a:extLst>
                <a:ext uri="{FF2B5EF4-FFF2-40B4-BE49-F238E27FC236}">
                  <a16:creationId xmlns:a16="http://schemas.microsoft.com/office/drawing/2014/main" id="{4B254AB5-4A43-E647-8E86-4B52AA9929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24" name="Text Box 257">
              <a:extLst>
                <a:ext uri="{FF2B5EF4-FFF2-40B4-BE49-F238E27FC236}">
                  <a16:creationId xmlns:a16="http://schemas.microsoft.com/office/drawing/2014/main" id="{67ED532C-98B8-834E-B213-4FA2C5A94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25" name="Text Box 258">
              <a:extLst>
                <a:ext uri="{FF2B5EF4-FFF2-40B4-BE49-F238E27FC236}">
                  <a16:creationId xmlns:a16="http://schemas.microsoft.com/office/drawing/2014/main" id="{22DF9023-138D-B344-950D-B18D603B8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26" name="Text Box 259">
              <a:extLst>
                <a:ext uri="{FF2B5EF4-FFF2-40B4-BE49-F238E27FC236}">
                  <a16:creationId xmlns:a16="http://schemas.microsoft.com/office/drawing/2014/main" id="{6052B18D-F02E-C145-A8DC-F750A2531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27" name="Text Box 260">
              <a:extLst>
                <a:ext uri="{FF2B5EF4-FFF2-40B4-BE49-F238E27FC236}">
                  <a16:creationId xmlns:a16="http://schemas.microsoft.com/office/drawing/2014/main" id="{E6C39EED-137F-874D-B02A-440BF56FF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28" name="Text Box 261">
              <a:extLst>
                <a:ext uri="{FF2B5EF4-FFF2-40B4-BE49-F238E27FC236}">
                  <a16:creationId xmlns:a16="http://schemas.microsoft.com/office/drawing/2014/main" id="{9BBDD7C1-E4F1-A443-9FF6-CD32CC5A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29" name="Text Box 262">
              <a:extLst>
                <a:ext uri="{FF2B5EF4-FFF2-40B4-BE49-F238E27FC236}">
                  <a16:creationId xmlns:a16="http://schemas.microsoft.com/office/drawing/2014/main" id="{FCCD7266-A8AB-DD48-9C5F-2409042D3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30" name="Text Box 263">
              <a:extLst>
                <a:ext uri="{FF2B5EF4-FFF2-40B4-BE49-F238E27FC236}">
                  <a16:creationId xmlns:a16="http://schemas.microsoft.com/office/drawing/2014/main" id="{41887ECE-69AF-D446-9340-C28CDDD93A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631" name="Text Box 264">
              <a:extLst>
                <a:ext uri="{FF2B5EF4-FFF2-40B4-BE49-F238E27FC236}">
                  <a16:creationId xmlns:a16="http://schemas.microsoft.com/office/drawing/2014/main" id="{A8CBC4B9-6E1E-3E48-A72A-4E1E90CA9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2" name="Text Box 265">
              <a:extLst>
                <a:ext uri="{FF2B5EF4-FFF2-40B4-BE49-F238E27FC236}">
                  <a16:creationId xmlns:a16="http://schemas.microsoft.com/office/drawing/2014/main" id="{BD2FBD3C-24B0-344A-A782-1862A6FF4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33" name="Text Box 266">
              <a:extLst>
                <a:ext uri="{FF2B5EF4-FFF2-40B4-BE49-F238E27FC236}">
                  <a16:creationId xmlns:a16="http://schemas.microsoft.com/office/drawing/2014/main" id="{0C0833F0-ED04-9349-B26F-0D0C19911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4" name="Text Box 267">
              <a:extLst>
                <a:ext uri="{FF2B5EF4-FFF2-40B4-BE49-F238E27FC236}">
                  <a16:creationId xmlns:a16="http://schemas.microsoft.com/office/drawing/2014/main" id="{715DE665-D287-294C-8B0B-65A2255BB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5" name="Text Box 268">
              <a:extLst>
                <a:ext uri="{FF2B5EF4-FFF2-40B4-BE49-F238E27FC236}">
                  <a16:creationId xmlns:a16="http://schemas.microsoft.com/office/drawing/2014/main" id="{754E7C53-3B33-F848-A29F-22AD360F7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36" name="Text Box 269">
              <a:extLst>
                <a:ext uri="{FF2B5EF4-FFF2-40B4-BE49-F238E27FC236}">
                  <a16:creationId xmlns:a16="http://schemas.microsoft.com/office/drawing/2014/main" id="{DA615361-0178-C84F-B8FD-85115223A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7" name="Text Box 270">
              <a:extLst>
                <a:ext uri="{FF2B5EF4-FFF2-40B4-BE49-F238E27FC236}">
                  <a16:creationId xmlns:a16="http://schemas.microsoft.com/office/drawing/2014/main" id="{04C09F54-F464-E245-AB55-934F93B45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38" name="Text Box 271">
              <a:extLst>
                <a:ext uri="{FF2B5EF4-FFF2-40B4-BE49-F238E27FC236}">
                  <a16:creationId xmlns:a16="http://schemas.microsoft.com/office/drawing/2014/main" id="{AFC5B193-B7B5-F249-AA72-F8EC0A916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39" name="Text Box 272">
              <a:extLst>
                <a:ext uri="{FF2B5EF4-FFF2-40B4-BE49-F238E27FC236}">
                  <a16:creationId xmlns:a16="http://schemas.microsoft.com/office/drawing/2014/main" id="{5A5BB583-06A0-7846-85E2-13CA138F2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0" name="Text Box 273">
              <a:extLst>
                <a:ext uri="{FF2B5EF4-FFF2-40B4-BE49-F238E27FC236}">
                  <a16:creationId xmlns:a16="http://schemas.microsoft.com/office/drawing/2014/main" id="{6E97530D-D0DF-4F47-ADAB-AC38FF4D9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41" name="Text Box 274">
              <a:extLst>
                <a:ext uri="{FF2B5EF4-FFF2-40B4-BE49-F238E27FC236}">
                  <a16:creationId xmlns:a16="http://schemas.microsoft.com/office/drawing/2014/main" id="{CEA93950-6B18-B541-8593-BF7D5C4B5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42" name="Text Box 275">
              <a:extLst>
                <a:ext uri="{FF2B5EF4-FFF2-40B4-BE49-F238E27FC236}">
                  <a16:creationId xmlns:a16="http://schemas.microsoft.com/office/drawing/2014/main" id="{4856269B-E9D1-6D4F-9D79-520CE11D6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643" name="Text Box 276">
              <a:extLst>
                <a:ext uri="{FF2B5EF4-FFF2-40B4-BE49-F238E27FC236}">
                  <a16:creationId xmlns:a16="http://schemas.microsoft.com/office/drawing/2014/main" id="{A7B6F028-373B-D544-A18C-7FB8D544C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4" name="Text Box 277">
              <a:extLst>
                <a:ext uri="{FF2B5EF4-FFF2-40B4-BE49-F238E27FC236}">
                  <a16:creationId xmlns:a16="http://schemas.microsoft.com/office/drawing/2014/main" id="{A618AABC-3A8B-1C4F-8017-28CC65256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5" name="Text Box 278">
              <a:extLst>
                <a:ext uri="{FF2B5EF4-FFF2-40B4-BE49-F238E27FC236}">
                  <a16:creationId xmlns:a16="http://schemas.microsoft.com/office/drawing/2014/main" id="{823ED55A-5838-1B4F-BF39-C9DF764FF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46" name="Text Box 279">
              <a:extLst>
                <a:ext uri="{FF2B5EF4-FFF2-40B4-BE49-F238E27FC236}">
                  <a16:creationId xmlns:a16="http://schemas.microsoft.com/office/drawing/2014/main" id="{493B99B3-BEDD-B444-8734-7DDEFD08D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47" name="Text Box 280">
              <a:extLst>
                <a:ext uri="{FF2B5EF4-FFF2-40B4-BE49-F238E27FC236}">
                  <a16:creationId xmlns:a16="http://schemas.microsoft.com/office/drawing/2014/main" id="{41CAAE8D-B57B-BD46-9431-1300E2F1DA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48" name="Text Box 281">
              <a:extLst>
                <a:ext uri="{FF2B5EF4-FFF2-40B4-BE49-F238E27FC236}">
                  <a16:creationId xmlns:a16="http://schemas.microsoft.com/office/drawing/2014/main" id="{E52C72A1-BEFA-AB48-894D-D9CA3EC2B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49" name="Text Box 282">
              <a:extLst>
                <a:ext uri="{FF2B5EF4-FFF2-40B4-BE49-F238E27FC236}">
                  <a16:creationId xmlns:a16="http://schemas.microsoft.com/office/drawing/2014/main" id="{3B458D0B-A1E1-C046-9B5D-6E21EC313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650" name="Text Box 283">
              <a:extLst>
                <a:ext uri="{FF2B5EF4-FFF2-40B4-BE49-F238E27FC236}">
                  <a16:creationId xmlns:a16="http://schemas.microsoft.com/office/drawing/2014/main" id="{4CBD5FAE-950F-834E-8728-300A12E4E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51" name="Text Box 284">
              <a:extLst>
                <a:ext uri="{FF2B5EF4-FFF2-40B4-BE49-F238E27FC236}">
                  <a16:creationId xmlns:a16="http://schemas.microsoft.com/office/drawing/2014/main" id="{EF593F88-D1E7-3B4B-A911-5F6E5DA06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52" name="Text Box 285">
              <a:extLst>
                <a:ext uri="{FF2B5EF4-FFF2-40B4-BE49-F238E27FC236}">
                  <a16:creationId xmlns:a16="http://schemas.microsoft.com/office/drawing/2014/main" id="{2737DBBE-1CE2-C14D-B90D-C00D63B04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3" name="Text Box 286">
              <a:extLst>
                <a:ext uri="{FF2B5EF4-FFF2-40B4-BE49-F238E27FC236}">
                  <a16:creationId xmlns:a16="http://schemas.microsoft.com/office/drawing/2014/main" id="{4750F6A6-E209-4C43-A346-889D23714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54" name="Text Box 287">
              <a:extLst>
                <a:ext uri="{FF2B5EF4-FFF2-40B4-BE49-F238E27FC236}">
                  <a16:creationId xmlns:a16="http://schemas.microsoft.com/office/drawing/2014/main" id="{14DF1157-715F-B641-AA7B-ED500F105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5" name="Text Box 288">
              <a:extLst>
                <a:ext uri="{FF2B5EF4-FFF2-40B4-BE49-F238E27FC236}">
                  <a16:creationId xmlns:a16="http://schemas.microsoft.com/office/drawing/2014/main" id="{AACAAF31-C573-6C4E-B875-EC8A94B55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56" name="Text Box 289">
              <a:extLst>
                <a:ext uri="{FF2B5EF4-FFF2-40B4-BE49-F238E27FC236}">
                  <a16:creationId xmlns:a16="http://schemas.microsoft.com/office/drawing/2014/main" id="{288241F3-E019-5D49-BB50-6DD0619E7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657" name="Text Box 290">
              <a:extLst>
                <a:ext uri="{FF2B5EF4-FFF2-40B4-BE49-F238E27FC236}">
                  <a16:creationId xmlns:a16="http://schemas.microsoft.com/office/drawing/2014/main" id="{5321A89E-0A4A-0C40-B9A1-29EBFE518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658" name="Text Box 291">
              <a:extLst>
                <a:ext uri="{FF2B5EF4-FFF2-40B4-BE49-F238E27FC236}">
                  <a16:creationId xmlns:a16="http://schemas.microsoft.com/office/drawing/2014/main" id="{9FC87B36-BD06-FE44-9C2E-B420235F4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59" name="Text Box 292">
              <a:extLst>
                <a:ext uri="{FF2B5EF4-FFF2-40B4-BE49-F238E27FC236}">
                  <a16:creationId xmlns:a16="http://schemas.microsoft.com/office/drawing/2014/main" id="{B9CC72A0-E132-C24F-9F68-1BD864E73F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60" name="Text Box 293">
              <a:extLst>
                <a:ext uri="{FF2B5EF4-FFF2-40B4-BE49-F238E27FC236}">
                  <a16:creationId xmlns:a16="http://schemas.microsoft.com/office/drawing/2014/main" id="{3297C7F7-F5A6-F447-BB97-B2C20B3CC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661" name="Text Box 294">
              <a:extLst>
                <a:ext uri="{FF2B5EF4-FFF2-40B4-BE49-F238E27FC236}">
                  <a16:creationId xmlns:a16="http://schemas.microsoft.com/office/drawing/2014/main" id="{DA61C08B-468E-C34D-8A26-AE89DF987F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2" name="Text Box 295">
              <a:extLst>
                <a:ext uri="{FF2B5EF4-FFF2-40B4-BE49-F238E27FC236}">
                  <a16:creationId xmlns:a16="http://schemas.microsoft.com/office/drawing/2014/main" id="{C30757B4-FC25-0244-A9FB-90D3E0014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663" name="Text Box 296">
              <a:extLst>
                <a:ext uri="{FF2B5EF4-FFF2-40B4-BE49-F238E27FC236}">
                  <a16:creationId xmlns:a16="http://schemas.microsoft.com/office/drawing/2014/main" id="{5A4CDF89-4A4E-2B4A-81B4-1B34FE1B65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664" name="Group 247">
            <a:extLst>
              <a:ext uri="{FF2B5EF4-FFF2-40B4-BE49-F238E27FC236}">
                <a16:creationId xmlns:a16="http://schemas.microsoft.com/office/drawing/2014/main" id="{72C7E4DD-3355-E145-B43E-5882B495365C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665" name="Text Box 21">
              <a:extLst>
                <a:ext uri="{FF2B5EF4-FFF2-40B4-BE49-F238E27FC236}">
                  <a16:creationId xmlns:a16="http://schemas.microsoft.com/office/drawing/2014/main" id="{8CB26702-AA72-9E46-8078-C63FF731E9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66" name="Text Box 58">
              <a:extLst>
                <a:ext uri="{FF2B5EF4-FFF2-40B4-BE49-F238E27FC236}">
                  <a16:creationId xmlns:a16="http://schemas.microsoft.com/office/drawing/2014/main" id="{6E087E3E-EB8E-2A41-BEA8-B5727B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67" name="Text Box 59">
              <a:extLst>
                <a:ext uri="{FF2B5EF4-FFF2-40B4-BE49-F238E27FC236}">
                  <a16:creationId xmlns:a16="http://schemas.microsoft.com/office/drawing/2014/main" id="{4BF324CF-C147-C446-9A35-A6062B4A6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8" name="Text Box 60">
              <a:extLst>
                <a:ext uri="{FF2B5EF4-FFF2-40B4-BE49-F238E27FC236}">
                  <a16:creationId xmlns:a16="http://schemas.microsoft.com/office/drawing/2014/main" id="{290FC359-E27A-D745-A900-0DFFA1C334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69" name="Text Box 61">
              <a:extLst>
                <a:ext uri="{FF2B5EF4-FFF2-40B4-BE49-F238E27FC236}">
                  <a16:creationId xmlns:a16="http://schemas.microsoft.com/office/drawing/2014/main" id="{CFA33B7E-28FF-124A-AEC8-2E9FF5484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70" name="Text Box 62">
              <a:extLst>
                <a:ext uri="{FF2B5EF4-FFF2-40B4-BE49-F238E27FC236}">
                  <a16:creationId xmlns:a16="http://schemas.microsoft.com/office/drawing/2014/main" id="{D626D9BE-8725-544B-920E-77AD022FE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71" name="Text Box 63">
              <a:extLst>
                <a:ext uri="{FF2B5EF4-FFF2-40B4-BE49-F238E27FC236}">
                  <a16:creationId xmlns:a16="http://schemas.microsoft.com/office/drawing/2014/main" id="{19306F2C-67D2-B944-916F-478419128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72" name="Text Box 64">
              <a:extLst>
                <a:ext uri="{FF2B5EF4-FFF2-40B4-BE49-F238E27FC236}">
                  <a16:creationId xmlns:a16="http://schemas.microsoft.com/office/drawing/2014/main" id="{84E9EFAF-0C33-0846-A64A-F7B7B17FE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73" name="Text Box 65">
              <a:extLst>
                <a:ext uri="{FF2B5EF4-FFF2-40B4-BE49-F238E27FC236}">
                  <a16:creationId xmlns:a16="http://schemas.microsoft.com/office/drawing/2014/main" id="{A32C9D97-52AB-AD48-8809-BF1BE104C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74" name="Text Box 66">
              <a:extLst>
                <a:ext uri="{FF2B5EF4-FFF2-40B4-BE49-F238E27FC236}">
                  <a16:creationId xmlns:a16="http://schemas.microsoft.com/office/drawing/2014/main" id="{B6C8497E-2C1D-1F46-BCEC-3D8DC4E51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75" name="Text Box 67">
              <a:extLst>
                <a:ext uri="{FF2B5EF4-FFF2-40B4-BE49-F238E27FC236}">
                  <a16:creationId xmlns:a16="http://schemas.microsoft.com/office/drawing/2014/main" id="{820D9382-6E74-7343-911E-D67517C12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76" name="Text Box 68">
              <a:extLst>
                <a:ext uri="{FF2B5EF4-FFF2-40B4-BE49-F238E27FC236}">
                  <a16:creationId xmlns:a16="http://schemas.microsoft.com/office/drawing/2014/main" id="{A3AA33FB-B389-D348-840A-68C72EAC5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77" name="Text Box 69">
              <a:extLst>
                <a:ext uri="{FF2B5EF4-FFF2-40B4-BE49-F238E27FC236}">
                  <a16:creationId xmlns:a16="http://schemas.microsoft.com/office/drawing/2014/main" id="{3248E998-DD1F-5D4D-B498-2952C1D6E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78" name="Text Box 70">
              <a:extLst>
                <a:ext uri="{FF2B5EF4-FFF2-40B4-BE49-F238E27FC236}">
                  <a16:creationId xmlns:a16="http://schemas.microsoft.com/office/drawing/2014/main" id="{053C6CA9-A6BE-6A4F-AB69-E778355D3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79" name="Text Box 71">
              <a:extLst>
                <a:ext uri="{FF2B5EF4-FFF2-40B4-BE49-F238E27FC236}">
                  <a16:creationId xmlns:a16="http://schemas.microsoft.com/office/drawing/2014/main" id="{6342C204-0A9E-954B-8E30-22EC85345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0" name="Text Box 72">
              <a:extLst>
                <a:ext uri="{FF2B5EF4-FFF2-40B4-BE49-F238E27FC236}">
                  <a16:creationId xmlns:a16="http://schemas.microsoft.com/office/drawing/2014/main" id="{BA2A7E0C-6AC4-1544-B8E2-9B670AED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681" name="Text Box 73">
              <a:extLst>
                <a:ext uri="{FF2B5EF4-FFF2-40B4-BE49-F238E27FC236}">
                  <a16:creationId xmlns:a16="http://schemas.microsoft.com/office/drawing/2014/main" id="{609FC8B6-E874-2840-855D-5C346C7FD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82" name="Text Box 74">
              <a:extLst>
                <a:ext uri="{FF2B5EF4-FFF2-40B4-BE49-F238E27FC236}">
                  <a16:creationId xmlns:a16="http://schemas.microsoft.com/office/drawing/2014/main" id="{A1383A7E-A75C-194F-A202-D3C7D7104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3" name="Text Box 75">
              <a:extLst>
                <a:ext uri="{FF2B5EF4-FFF2-40B4-BE49-F238E27FC236}">
                  <a16:creationId xmlns:a16="http://schemas.microsoft.com/office/drawing/2014/main" id="{9211F91C-371F-5C45-91E9-AAD565E017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4" name="Text Box 76">
              <a:extLst>
                <a:ext uri="{FF2B5EF4-FFF2-40B4-BE49-F238E27FC236}">
                  <a16:creationId xmlns:a16="http://schemas.microsoft.com/office/drawing/2014/main" id="{4E963E90-7305-0548-8E7E-0FE4B696C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85" name="Text Box 77">
              <a:extLst>
                <a:ext uri="{FF2B5EF4-FFF2-40B4-BE49-F238E27FC236}">
                  <a16:creationId xmlns:a16="http://schemas.microsoft.com/office/drawing/2014/main" id="{B5301F7D-BEAE-404F-8943-D7C6A5018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686" name="Text Box 78">
              <a:extLst>
                <a:ext uri="{FF2B5EF4-FFF2-40B4-BE49-F238E27FC236}">
                  <a16:creationId xmlns:a16="http://schemas.microsoft.com/office/drawing/2014/main" id="{820A476F-B8AC-7544-8994-9FB871ABA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7" name="Text Box 79">
              <a:extLst>
                <a:ext uri="{FF2B5EF4-FFF2-40B4-BE49-F238E27FC236}">
                  <a16:creationId xmlns:a16="http://schemas.microsoft.com/office/drawing/2014/main" id="{37CC0DD4-15E1-074E-9E90-5D5F2221A6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88" name="Text Box 80">
              <a:extLst>
                <a:ext uri="{FF2B5EF4-FFF2-40B4-BE49-F238E27FC236}">
                  <a16:creationId xmlns:a16="http://schemas.microsoft.com/office/drawing/2014/main" id="{31657D75-FB83-C241-8B89-33EED5E26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689" name="Text Box 81">
              <a:extLst>
                <a:ext uri="{FF2B5EF4-FFF2-40B4-BE49-F238E27FC236}">
                  <a16:creationId xmlns:a16="http://schemas.microsoft.com/office/drawing/2014/main" id="{2D8E031F-BBE4-F74F-A295-6B4839A03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90" name="Text Box 82">
              <a:extLst>
                <a:ext uri="{FF2B5EF4-FFF2-40B4-BE49-F238E27FC236}">
                  <a16:creationId xmlns:a16="http://schemas.microsoft.com/office/drawing/2014/main" id="{FEB058E7-47F9-DD43-B904-454E72543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1" name="Text Box 83">
              <a:extLst>
                <a:ext uri="{FF2B5EF4-FFF2-40B4-BE49-F238E27FC236}">
                  <a16:creationId xmlns:a16="http://schemas.microsoft.com/office/drawing/2014/main" id="{3A326D4A-C3A4-4F4C-AE89-0B6E53ED9B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2" name="Text Box 84">
              <a:extLst>
                <a:ext uri="{FF2B5EF4-FFF2-40B4-BE49-F238E27FC236}">
                  <a16:creationId xmlns:a16="http://schemas.microsoft.com/office/drawing/2014/main" id="{26E95503-D5FE-9F4C-AE54-EF7FD16D7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693" name="Text Box 85">
              <a:extLst>
                <a:ext uri="{FF2B5EF4-FFF2-40B4-BE49-F238E27FC236}">
                  <a16:creationId xmlns:a16="http://schemas.microsoft.com/office/drawing/2014/main" id="{849F63B4-5D78-F24D-BC64-836847626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694" name="Text Box 86">
              <a:extLst>
                <a:ext uri="{FF2B5EF4-FFF2-40B4-BE49-F238E27FC236}">
                  <a16:creationId xmlns:a16="http://schemas.microsoft.com/office/drawing/2014/main" id="{19647052-5531-B14A-9352-0BFC37B7C3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95" name="Text Box 87">
              <a:extLst>
                <a:ext uri="{FF2B5EF4-FFF2-40B4-BE49-F238E27FC236}">
                  <a16:creationId xmlns:a16="http://schemas.microsoft.com/office/drawing/2014/main" id="{BA05C4E5-EE1A-974C-B52D-8EA98F20B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6" name="Text Box 88">
              <a:extLst>
                <a:ext uri="{FF2B5EF4-FFF2-40B4-BE49-F238E27FC236}">
                  <a16:creationId xmlns:a16="http://schemas.microsoft.com/office/drawing/2014/main" id="{E5C4E5BE-96FE-534A-BE8F-A97FB86C6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7" name="Text Box 89">
              <a:extLst>
                <a:ext uri="{FF2B5EF4-FFF2-40B4-BE49-F238E27FC236}">
                  <a16:creationId xmlns:a16="http://schemas.microsoft.com/office/drawing/2014/main" id="{BBD4A7DB-3551-F94A-A032-77F26E589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698" name="Text Box 90">
              <a:extLst>
                <a:ext uri="{FF2B5EF4-FFF2-40B4-BE49-F238E27FC236}">
                  <a16:creationId xmlns:a16="http://schemas.microsoft.com/office/drawing/2014/main" id="{CC41C73C-6CDB-6F49-9971-C87C8F0F0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99" name="Text Box 91">
              <a:extLst>
                <a:ext uri="{FF2B5EF4-FFF2-40B4-BE49-F238E27FC236}">
                  <a16:creationId xmlns:a16="http://schemas.microsoft.com/office/drawing/2014/main" id="{E48F8CFD-864D-234D-B3B7-260B33871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0" name="Text Box 92">
              <a:extLst>
                <a:ext uri="{FF2B5EF4-FFF2-40B4-BE49-F238E27FC236}">
                  <a16:creationId xmlns:a16="http://schemas.microsoft.com/office/drawing/2014/main" id="{62A47DAD-6936-B941-8B49-DCF806737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701" name="Text Box 130">
              <a:extLst>
                <a:ext uri="{FF2B5EF4-FFF2-40B4-BE49-F238E27FC236}">
                  <a16:creationId xmlns:a16="http://schemas.microsoft.com/office/drawing/2014/main" id="{0EFD7DB5-3716-5642-852C-ED057E7F9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02" name="Text Box 131">
              <a:extLst>
                <a:ext uri="{FF2B5EF4-FFF2-40B4-BE49-F238E27FC236}">
                  <a16:creationId xmlns:a16="http://schemas.microsoft.com/office/drawing/2014/main" id="{41C126B5-E4DB-CE47-9F29-05FF4904E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703" name="Text Box 132">
              <a:extLst>
                <a:ext uri="{FF2B5EF4-FFF2-40B4-BE49-F238E27FC236}">
                  <a16:creationId xmlns:a16="http://schemas.microsoft.com/office/drawing/2014/main" id="{3019A9ED-7F9D-024B-A173-6DD6BC8C3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04" name="Text Box 133">
              <a:extLst>
                <a:ext uri="{FF2B5EF4-FFF2-40B4-BE49-F238E27FC236}">
                  <a16:creationId xmlns:a16="http://schemas.microsoft.com/office/drawing/2014/main" id="{52044351-94D7-5046-97DD-2A6A7E6B7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05" name="Text Box 134">
              <a:extLst>
                <a:ext uri="{FF2B5EF4-FFF2-40B4-BE49-F238E27FC236}">
                  <a16:creationId xmlns:a16="http://schemas.microsoft.com/office/drawing/2014/main" id="{A7DC6A77-1271-4E47-958D-CEB468C56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6" name="Text Box 135">
              <a:extLst>
                <a:ext uri="{FF2B5EF4-FFF2-40B4-BE49-F238E27FC236}">
                  <a16:creationId xmlns:a16="http://schemas.microsoft.com/office/drawing/2014/main" id="{0578F794-9ACC-B545-B8A7-E8EB934E3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07" name="Text Box 136">
              <a:extLst>
                <a:ext uri="{FF2B5EF4-FFF2-40B4-BE49-F238E27FC236}">
                  <a16:creationId xmlns:a16="http://schemas.microsoft.com/office/drawing/2014/main" id="{69555083-A9BC-DD4B-87C7-362F84111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08" name="Text Box 137">
              <a:extLst>
                <a:ext uri="{FF2B5EF4-FFF2-40B4-BE49-F238E27FC236}">
                  <a16:creationId xmlns:a16="http://schemas.microsoft.com/office/drawing/2014/main" id="{60EBB813-0E1F-9E4B-8012-A0E11006F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709" name="Text Box 138">
              <a:extLst>
                <a:ext uri="{FF2B5EF4-FFF2-40B4-BE49-F238E27FC236}">
                  <a16:creationId xmlns:a16="http://schemas.microsoft.com/office/drawing/2014/main" id="{49A64EC7-E350-754A-A35D-3ED00F9E81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10" name="Text Box 139">
              <a:extLst>
                <a:ext uri="{FF2B5EF4-FFF2-40B4-BE49-F238E27FC236}">
                  <a16:creationId xmlns:a16="http://schemas.microsoft.com/office/drawing/2014/main" id="{E22F1DF8-44AF-A940-ADE5-8267F3B1A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11" name="Text Box 140">
              <a:extLst>
                <a:ext uri="{FF2B5EF4-FFF2-40B4-BE49-F238E27FC236}">
                  <a16:creationId xmlns:a16="http://schemas.microsoft.com/office/drawing/2014/main" id="{32E83E79-BDB5-3047-8A77-762BA66B8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2" name="Text Box 141">
              <a:extLst>
                <a:ext uri="{FF2B5EF4-FFF2-40B4-BE49-F238E27FC236}">
                  <a16:creationId xmlns:a16="http://schemas.microsoft.com/office/drawing/2014/main" id="{0F3748B2-04A4-E24E-879E-DC898A6EF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713" name="Text Box 142">
              <a:extLst>
                <a:ext uri="{FF2B5EF4-FFF2-40B4-BE49-F238E27FC236}">
                  <a16:creationId xmlns:a16="http://schemas.microsoft.com/office/drawing/2014/main" id="{39EF91DD-8576-E949-85C9-07EC68AF77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14" name="Text Box 143">
              <a:extLst>
                <a:ext uri="{FF2B5EF4-FFF2-40B4-BE49-F238E27FC236}">
                  <a16:creationId xmlns:a16="http://schemas.microsoft.com/office/drawing/2014/main" id="{A4702DA6-A6C9-8E4D-A1E4-6DBD1837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15" name="Text Box 144">
              <a:extLst>
                <a:ext uri="{FF2B5EF4-FFF2-40B4-BE49-F238E27FC236}">
                  <a16:creationId xmlns:a16="http://schemas.microsoft.com/office/drawing/2014/main" id="{1D745C21-7B32-F84A-B308-9DCC4D72A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6" name="Text Box 145">
              <a:extLst>
                <a:ext uri="{FF2B5EF4-FFF2-40B4-BE49-F238E27FC236}">
                  <a16:creationId xmlns:a16="http://schemas.microsoft.com/office/drawing/2014/main" id="{96D76E3B-3F47-9E45-B61B-87C3F6037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7" name="Text Box 146">
              <a:extLst>
                <a:ext uri="{FF2B5EF4-FFF2-40B4-BE49-F238E27FC236}">
                  <a16:creationId xmlns:a16="http://schemas.microsoft.com/office/drawing/2014/main" id="{603C39B9-E37E-5D46-AB33-1E689E80B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18" name="Text Box 147">
              <a:extLst>
                <a:ext uri="{FF2B5EF4-FFF2-40B4-BE49-F238E27FC236}">
                  <a16:creationId xmlns:a16="http://schemas.microsoft.com/office/drawing/2014/main" id="{A2E31F64-10ED-AE47-8681-DFA566056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719" name="Text Box 148">
              <a:extLst>
                <a:ext uri="{FF2B5EF4-FFF2-40B4-BE49-F238E27FC236}">
                  <a16:creationId xmlns:a16="http://schemas.microsoft.com/office/drawing/2014/main" id="{6ACEDEB6-14A6-A143-AE53-579E4C94B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20" name="Text Box 149">
              <a:extLst>
                <a:ext uri="{FF2B5EF4-FFF2-40B4-BE49-F238E27FC236}">
                  <a16:creationId xmlns:a16="http://schemas.microsoft.com/office/drawing/2014/main" id="{F3DCDC60-3883-AB4E-B31C-F394865D6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1" name="Text Box 150">
              <a:extLst>
                <a:ext uri="{FF2B5EF4-FFF2-40B4-BE49-F238E27FC236}">
                  <a16:creationId xmlns:a16="http://schemas.microsoft.com/office/drawing/2014/main" id="{933C6EC1-DCBA-1D4C-84D4-4FC0D06E5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2" name="Text Box 151">
              <a:extLst>
                <a:ext uri="{FF2B5EF4-FFF2-40B4-BE49-F238E27FC236}">
                  <a16:creationId xmlns:a16="http://schemas.microsoft.com/office/drawing/2014/main" id="{DC831A7B-1CAA-4347-8C42-24CDEA26F5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23" name="Text Box 152">
              <a:extLst>
                <a:ext uri="{FF2B5EF4-FFF2-40B4-BE49-F238E27FC236}">
                  <a16:creationId xmlns:a16="http://schemas.microsoft.com/office/drawing/2014/main" id="{B17E4943-D81F-7747-983D-F02C0B5BE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24" name="Text Box 153">
              <a:extLst>
                <a:ext uri="{FF2B5EF4-FFF2-40B4-BE49-F238E27FC236}">
                  <a16:creationId xmlns:a16="http://schemas.microsoft.com/office/drawing/2014/main" id="{C7013637-6FF7-A341-8C41-D50E2A9BE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25" name="Text Box 154">
              <a:extLst>
                <a:ext uri="{FF2B5EF4-FFF2-40B4-BE49-F238E27FC236}">
                  <a16:creationId xmlns:a16="http://schemas.microsoft.com/office/drawing/2014/main" id="{A7D20CD4-ECC6-8B44-A87C-CA8372AD1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26" name="Text Box 155">
              <a:extLst>
                <a:ext uri="{FF2B5EF4-FFF2-40B4-BE49-F238E27FC236}">
                  <a16:creationId xmlns:a16="http://schemas.microsoft.com/office/drawing/2014/main" id="{F99DD9B2-66C2-704E-98D9-2CA362A2D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7" name="Text Box 156">
              <a:extLst>
                <a:ext uri="{FF2B5EF4-FFF2-40B4-BE49-F238E27FC236}">
                  <a16:creationId xmlns:a16="http://schemas.microsoft.com/office/drawing/2014/main" id="{3C5FF5EA-DC16-BC44-8598-F3E0CC8DE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28" name="Text Box 157">
              <a:extLst>
                <a:ext uri="{FF2B5EF4-FFF2-40B4-BE49-F238E27FC236}">
                  <a16:creationId xmlns:a16="http://schemas.microsoft.com/office/drawing/2014/main" id="{24EED7CD-C988-8D40-863F-8A7E09782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29" name="Text Box 158">
              <a:extLst>
                <a:ext uri="{FF2B5EF4-FFF2-40B4-BE49-F238E27FC236}">
                  <a16:creationId xmlns:a16="http://schemas.microsoft.com/office/drawing/2014/main" id="{9437100E-CD22-C949-B253-894714FDA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30" name="Text Box 159">
              <a:extLst>
                <a:ext uri="{FF2B5EF4-FFF2-40B4-BE49-F238E27FC236}">
                  <a16:creationId xmlns:a16="http://schemas.microsoft.com/office/drawing/2014/main" id="{D1FBBB20-9CE4-EE4D-9E4C-3B20B6072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1" name="Text Box 160">
              <a:extLst>
                <a:ext uri="{FF2B5EF4-FFF2-40B4-BE49-F238E27FC236}">
                  <a16:creationId xmlns:a16="http://schemas.microsoft.com/office/drawing/2014/main" id="{6692C72E-B8DE-0A44-BEE1-F269D093D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2" name="Text Box 161">
              <a:extLst>
                <a:ext uri="{FF2B5EF4-FFF2-40B4-BE49-F238E27FC236}">
                  <a16:creationId xmlns:a16="http://schemas.microsoft.com/office/drawing/2014/main" id="{3E8634D0-D47E-DD45-A140-023351E97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3" name="Text Box 162">
              <a:extLst>
                <a:ext uri="{FF2B5EF4-FFF2-40B4-BE49-F238E27FC236}">
                  <a16:creationId xmlns:a16="http://schemas.microsoft.com/office/drawing/2014/main" id="{EE949804-CBD6-4B49-8622-12665004F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34" name="Text Box 163">
              <a:extLst>
                <a:ext uri="{FF2B5EF4-FFF2-40B4-BE49-F238E27FC236}">
                  <a16:creationId xmlns:a16="http://schemas.microsoft.com/office/drawing/2014/main" id="{26B323B1-A2E0-144B-AEAF-30BA274E3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35" name="Text Box 164">
              <a:extLst>
                <a:ext uri="{FF2B5EF4-FFF2-40B4-BE49-F238E27FC236}">
                  <a16:creationId xmlns:a16="http://schemas.microsoft.com/office/drawing/2014/main" id="{5F7E5E29-7180-5B49-A48D-9B138A6F9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36" name="Text Box 165">
              <a:extLst>
                <a:ext uri="{FF2B5EF4-FFF2-40B4-BE49-F238E27FC236}">
                  <a16:creationId xmlns:a16="http://schemas.microsoft.com/office/drawing/2014/main" id="{2A3E2353-672F-984D-B0F7-51608C7B9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37" name="Text Box 166">
              <a:extLst>
                <a:ext uri="{FF2B5EF4-FFF2-40B4-BE49-F238E27FC236}">
                  <a16:creationId xmlns:a16="http://schemas.microsoft.com/office/drawing/2014/main" id="{62E8395F-5343-9943-95DE-EDA6D8528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738" name="Text Box 167">
              <a:extLst>
                <a:ext uri="{FF2B5EF4-FFF2-40B4-BE49-F238E27FC236}">
                  <a16:creationId xmlns:a16="http://schemas.microsoft.com/office/drawing/2014/main" id="{C285E52D-24AB-C947-9930-FA70F81C2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39" name="Text Box 168">
              <a:extLst>
                <a:ext uri="{FF2B5EF4-FFF2-40B4-BE49-F238E27FC236}">
                  <a16:creationId xmlns:a16="http://schemas.microsoft.com/office/drawing/2014/main" id="{6E04F0E5-A064-564B-9430-B3AB54E78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0" name="Text Box 169">
              <a:extLst>
                <a:ext uri="{FF2B5EF4-FFF2-40B4-BE49-F238E27FC236}">
                  <a16:creationId xmlns:a16="http://schemas.microsoft.com/office/drawing/2014/main" id="{1ED9DA20-CE28-7B4E-AD30-78188D8229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41" name="Text Box 170">
              <a:extLst>
                <a:ext uri="{FF2B5EF4-FFF2-40B4-BE49-F238E27FC236}">
                  <a16:creationId xmlns:a16="http://schemas.microsoft.com/office/drawing/2014/main" id="{5D32FAD4-7E99-674D-A71A-0D6CAE166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42" name="Text Box 171">
              <a:extLst>
                <a:ext uri="{FF2B5EF4-FFF2-40B4-BE49-F238E27FC236}">
                  <a16:creationId xmlns:a16="http://schemas.microsoft.com/office/drawing/2014/main" id="{52FF3636-C68C-3C48-9268-EDBE02A51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43" name="Text Box 172">
              <a:extLst>
                <a:ext uri="{FF2B5EF4-FFF2-40B4-BE49-F238E27FC236}">
                  <a16:creationId xmlns:a16="http://schemas.microsoft.com/office/drawing/2014/main" id="{50579BF6-F335-E447-BC83-CA47A1CDA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44" name="Text Box 173">
              <a:extLst>
                <a:ext uri="{FF2B5EF4-FFF2-40B4-BE49-F238E27FC236}">
                  <a16:creationId xmlns:a16="http://schemas.microsoft.com/office/drawing/2014/main" id="{9D1F2C24-A1F6-874D-8930-E8A18E146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5" name="Text Box 174">
              <a:extLst>
                <a:ext uri="{FF2B5EF4-FFF2-40B4-BE49-F238E27FC236}">
                  <a16:creationId xmlns:a16="http://schemas.microsoft.com/office/drawing/2014/main" id="{2F874343-D769-6F43-A17C-28441BD63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6" name="Text Box 175">
              <a:extLst>
                <a:ext uri="{FF2B5EF4-FFF2-40B4-BE49-F238E27FC236}">
                  <a16:creationId xmlns:a16="http://schemas.microsoft.com/office/drawing/2014/main" id="{AEAD9F65-F92B-F94A-ACF7-0B7CC7B62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47" name="Text Box 176">
              <a:extLst>
                <a:ext uri="{FF2B5EF4-FFF2-40B4-BE49-F238E27FC236}">
                  <a16:creationId xmlns:a16="http://schemas.microsoft.com/office/drawing/2014/main" id="{FB5F8AFA-1667-0C4C-8AC9-4E9DE83B4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48" name="Text Box 177">
              <a:extLst>
                <a:ext uri="{FF2B5EF4-FFF2-40B4-BE49-F238E27FC236}">
                  <a16:creationId xmlns:a16="http://schemas.microsoft.com/office/drawing/2014/main" id="{F2F63C88-64A4-8E49-B7F6-C2F24F773A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49" name="Text Box 178">
              <a:extLst>
                <a:ext uri="{FF2B5EF4-FFF2-40B4-BE49-F238E27FC236}">
                  <a16:creationId xmlns:a16="http://schemas.microsoft.com/office/drawing/2014/main" id="{1C835FA8-FEC1-7248-96B5-BB0F36DA72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50" name="Text Box 179">
              <a:extLst>
                <a:ext uri="{FF2B5EF4-FFF2-40B4-BE49-F238E27FC236}">
                  <a16:creationId xmlns:a16="http://schemas.microsoft.com/office/drawing/2014/main" id="{2A03ADBE-74CC-3241-9058-88AA1465F2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51" name="Text Box 180">
              <a:extLst>
                <a:ext uri="{FF2B5EF4-FFF2-40B4-BE49-F238E27FC236}">
                  <a16:creationId xmlns:a16="http://schemas.microsoft.com/office/drawing/2014/main" id="{FA4E1F72-6181-034E-840A-F32E4B0E0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52" name="Text Box 181">
              <a:extLst>
                <a:ext uri="{FF2B5EF4-FFF2-40B4-BE49-F238E27FC236}">
                  <a16:creationId xmlns:a16="http://schemas.microsoft.com/office/drawing/2014/main" id="{BC432280-EC55-B54A-A2C4-5641EA131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53" name="Text Box 182">
              <a:extLst>
                <a:ext uri="{FF2B5EF4-FFF2-40B4-BE49-F238E27FC236}">
                  <a16:creationId xmlns:a16="http://schemas.microsoft.com/office/drawing/2014/main" id="{98F27466-79AB-C043-B585-A841AF541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54" name="Text Box 183">
              <a:extLst>
                <a:ext uri="{FF2B5EF4-FFF2-40B4-BE49-F238E27FC236}">
                  <a16:creationId xmlns:a16="http://schemas.microsoft.com/office/drawing/2014/main" id="{09EDB4B5-F7DA-164F-8FEF-019E6A8F14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755" name="Text Box 184">
              <a:extLst>
                <a:ext uri="{FF2B5EF4-FFF2-40B4-BE49-F238E27FC236}">
                  <a16:creationId xmlns:a16="http://schemas.microsoft.com/office/drawing/2014/main" id="{841ED28C-204E-944C-8453-60174E83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56" name="Text Box 185">
              <a:extLst>
                <a:ext uri="{FF2B5EF4-FFF2-40B4-BE49-F238E27FC236}">
                  <a16:creationId xmlns:a16="http://schemas.microsoft.com/office/drawing/2014/main" id="{B1498EE1-877B-4646-AFFA-599E7F59A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57" name="Text Box 186">
              <a:extLst>
                <a:ext uri="{FF2B5EF4-FFF2-40B4-BE49-F238E27FC236}">
                  <a16:creationId xmlns:a16="http://schemas.microsoft.com/office/drawing/2014/main" id="{9297FD60-DF8C-E042-B640-C4B1D18A1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8" name="Text Box 187">
              <a:extLst>
                <a:ext uri="{FF2B5EF4-FFF2-40B4-BE49-F238E27FC236}">
                  <a16:creationId xmlns:a16="http://schemas.microsoft.com/office/drawing/2014/main" id="{85F2796A-81A2-2C47-979C-BBAA14E67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59" name="Text Box 188">
              <a:extLst>
                <a:ext uri="{FF2B5EF4-FFF2-40B4-BE49-F238E27FC236}">
                  <a16:creationId xmlns:a16="http://schemas.microsoft.com/office/drawing/2014/main" id="{EEC7A258-F5FD-9246-B28F-7E4C517740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60" name="Text Box 189">
              <a:extLst>
                <a:ext uri="{FF2B5EF4-FFF2-40B4-BE49-F238E27FC236}">
                  <a16:creationId xmlns:a16="http://schemas.microsoft.com/office/drawing/2014/main" id="{56DDC785-7980-D147-AECC-AAB3B688C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61" name="Text Box 190">
              <a:extLst>
                <a:ext uri="{FF2B5EF4-FFF2-40B4-BE49-F238E27FC236}">
                  <a16:creationId xmlns:a16="http://schemas.microsoft.com/office/drawing/2014/main" id="{9429395B-60B1-1C4B-87A3-2691AC6C95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62" name="Text Box 191">
              <a:extLst>
                <a:ext uri="{FF2B5EF4-FFF2-40B4-BE49-F238E27FC236}">
                  <a16:creationId xmlns:a16="http://schemas.microsoft.com/office/drawing/2014/main" id="{38951727-B42E-B54D-94F4-B96BBBC90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63" name="Text Box 192">
              <a:extLst>
                <a:ext uri="{FF2B5EF4-FFF2-40B4-BE49-F238E27FC236}">
                  <a16:creationId xmlns:a16="http://schemas.microsoft.com/office/drawing/2014/main" id="{D722CFAE-88B1-BB43-A423-FEE0886DA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64" name="Text Box 193">
              <a:extLst>
                <a:ext uri="{FF2B5EF4-FFF2-40B4-BE49-F238E27FC236}">
                  <a16:creationId xmlns:a16="http://schemas.microsoft.com/office/drawing/2014/main" id="{292125D0-45BD-4A49-B014-F29AD5FE9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65" name="Text Box 194">
              <a:extLst>
                <a:ext uri="{FF2B5EF4-FFF2-40B4-BE49-F238E27FC236}">
                  <a16:creationId xmlns:a16="http://schemas.microsoft.com/office/drawing/2014/main" id="{6C647317-9761-F54E-B699-CE83D0B3D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66" name="Text Box 195">
              <a:extLst>
                <a:ext uri="{FF2B5EF4-FFF2-40B4-BE49-F238E27FC236}">
                  <a16:creationId xmlns:a16="http://schemas.microsoft.com/office/drawing/2014/main" id="{9C199A9F-FE21-4345-A4E6-86AF09040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67" name="Text Box 196">
              <a:extLst>
                <a:ext uri="{FF2B5EF4-FFF2-40B4-BE49-F238E27FC236}">
                  <a16:creationId xmlns:a16="http://schemas.microsoft.com/office/drawing/2014/main" id="{87DF805F-071C-1340-834D-2D017E19B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68" name="Text Box 197">
              <a:extLst>
                <a:ext uri="{FF2B5EF4-FFF2-40B4-BE49-F238E27FC236}">
                  <a16:creationId xmlns:a16="http://schemas.microsoft.com/office/drawing/2014/main" id="{3BBBC8AE-6CA1-B943-BEC4-60340FF1C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769" name="Text Box 198">
              <a:extLst>
                <a:ext uri="{FF2B5EF4-FFF2-40B4-BE49-F238E27FC236}">
                  <a16:creationId xmlns:a16="http://schemas.microsoft.com/office/drawing/2014/main" id="{AF2F8BA6-0209-6E4D-B988-3B061B15AC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0" name="Text Box 199">
              <a:extLst>
                <a:ext uri="{FF2B5EF4-FFF2-40B4-BE49-F238E27FC236}">
                  <a16:creationId xmlns:a16="http://schemas.microsoft.com/office/drawing/2014/main" id="{21CF313B-C072-0E44-A43B-B92D4527C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71" name="Text Box 200">
              <a:extLst>
                <a:ext uri="{FF2B5EF4-FFF2-40B4-BE49-F238E27FC236}">
                  <a16:creationId xmlns:a16="http://schemas.microsoft.com/office/drawing/2014/main" id="{2D33B901-0403-144F-8578-01A6FDB1E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2" name="Text Box 201">
              <a:extLst>
                <a:ext uri="{FF2B5EF4-FFF2-40B4-BE49-F238E27FC236}">
                  <a16:creationId xmlns:a16="http://schemas.microsoft.com/office/drawing/2014/main" id="{17A64708-9B45-324F-8649-66F952B3D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773" name="Text Box 202">
              <a:extLst>
                <a:ext uri="{FF2B5EF4-FFF2-40B4-BE49-F238E27FC236}">
                  <a16:creationId xmlns:a16="http://schemas.microsoft.com/office/drawing/2014/main" id="{031377EA-C3F7-704E-BCF4-C59299E23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4" name="Text Box 203">
              <a:extLst>
                <a:ext uri="{FF2B5EF4-FFF2-40B4-BE49-F238E27FC236}">
                  <a16:creationId xmlns:a16="http://schemas.microsoft.com/office/drawing/2014/main" id="{17B297AA-B5C6-964B-A5F5-1B73BA280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75" name="Text Box 204">
              <a:extLst>
                <a:ext uri="{FF2B5EF4-FFF2-40B4-BE49-F238E27FC236}">
                  <a16:creationId xmlns:a16="http://schemas.microsoft.com/office/drawing/2014/main" id="{0F20981F-2948-FA47-BE3F-C76BB53061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6" name="Text Box 205">
              <a:extLst>
                <a:ext uri="{FF2B5EF4-FFF2-40B4-BE49-F238E27FC236}">
                  <a16:creationId xmlns:a16="http://schemas.microsoft.com/office/drawing/2014/main" id="{1A849A41-994D-794D-85A0-47D37E1E2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77" name="Text Box 206">
              <a:extLst>
                <a:ext uri="{FF2B5EF4-FFF2-40B4-BE49-F238E27FC236}">
                  <a16:creationId xmlns:a16="http://schemas.microsoft.com/office/drawing/2014/main" id="{0222849F-918B-314C-AA3A-5CEDEB692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778" name="Text Box 207">
              <a:extLst>
                <a:ext uri="{FF2B5EF4-FFF2-40B4-BE49-F238E27FC236}">
                  <a16:creationId xmlns:a16="http://schemas.microsoft.com/office/drawing/2014/main" id="{B1B7BAA0-6B96-0B4B-BD8E-AFD9D6A8DB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79" name="Text Box 208">
              <a:extLst>
                <a:ext uri="{FF2B5EF4-FFF2-40B4-BE49-F238E27FC236}">
                  <a16:creationId xmlns:a16="http://schemas.microsoft.com/office/drawing/2014/main" id="{A7841F0C-3B56-C749-A241-92C245E39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80" name="Text Box 209">
              <a:extLst>
                <a:ext uri="{FF2B5EF4-FFF2-40B4-BE49-F238E27FC236}">
                  <a16:creationId xmlns:a16="http://schemas.microsoft.com/office/drawing/2014/main" id="{A84789D8-7D21-A046-B8F4-4F276A7DD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781" name="Text Box 210">
              <a:extLst>
                <a:ext uri="{FF2B5EF4-FFF2-40B4-BE49-F238E27FC236}">
                  <a16:creationId xmlns:a16="http://schemas.microsoft.com/office/drawing/2014/main" id="{B7C24640-1178-304E-B3E7-47BA587CD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2" name="Text Box 211">
              <a:extLst>
                <a:ext uri="{FF2B5EF4-FFF2-40B4-BE49-F238E27FC236}">
                  <a16:creationId xmlns:a16="http://schemas.microsoft.com/office/drawing/2014/main" id="{28586A1E-7C47-0946-86C5-29BFA68F6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783" name="Text Box 212">
              <a:extLst>
                <a:ext uri="{FF2B5EF4-FFF2-40B4-BE49-F238E27FC236}">
                  <a16:creationId xmlns:a16="http://schemas.microsoft.com/office/drawing/2014/main" id="{20B9F328-8FCC-8B42-8AA4-7639B02B7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84" name="Text Box 213">
              <a:extLst>
                <a:ext uri="{FF2B5EF4-FFF2-40B4-BE49-F238E27FC236}">
                  <a16:creationId xmlns:a16="http://schemas.microsoft.com/office/drawing/2014/main" id="{50B43C44-FBEA-204E-B83F-8E72B11A7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5" name="Text Box 214">
              <a:extLst>
                <a:ext uri="{FF2B5EF4-FFF2-40B4-BE49-F238E27FC236}">
                  <a16:creationId xmlns:a16="http://schemas.microsoft.com/office/drawing/2014/main" id="{B897CEB1-D29E-0D49-B3CB-6A1159FCC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86" name="Text Box 215">
              <a:extLst>
                <a:ext uri="{FF2B5EF4-FFF2-40B4-BE49-F238E27FC236}">
                  <a16:creationId xmlns:a16="http://schemas.microsoft.com/office/drawing/2014/main" id="{EE15BA8F-18D7-6D4B-818F-105919A90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87" name="Text Box 216">
              <a:extLst>
                <a:ext uri="{FF2B5EF4-FFF2-40B4-BE49-F238E27FC236}">
                  <a16:creationId xmlns:a16="http://schemas.microsoft.com/office/drawing/2014/main" id="{8F3609F1-48AD-034B-AB31-87AC03A51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88" name="Text Box 217">
              <a:extLst>
                <a:ext uri="{FF2B5EF4-FFF2-40B4-BE49-F238E27FC236}">
                  <a16:creationId xmlns:a16="http://schemas.microsoft.com/office/drawing/2014/main" id="{A5B8E60E-C6F3-EA4C-875D-4DC7C158B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89" name="Text Box 218">
              <a:extLst>
                <a:ext uri="{FF2B5EF4-FFF2-40B4-BE49-F238E27FC236}">
                  <a16:creationId xmlns:a16="http://schemas.microsoft.com/office/drawing/2014/main" id="{22DDF4D5-A4CC-794D-9620-D79FC0063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790" name="Text Box 219">
              <a:extLst>
                <a:ext uri="{FF2B5EF4-FFF2-40B4-BE49-F238E27FC236}">
                  <a16:creationId xmlns:a16="http://schemas.microsoft.com/office/drawing/2014/main" id="{B8B88E38-CABD-3B49-98E9-746364E1B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1" name="Text Box 220">
              <a:extLst>
                <a:ext uri="{FF2B5EF4-FFF2-40B4-BE49-F238E27FC236}">
                  <a16:creationId xmlns:a16="http://schemas.microsoft.com/office/drawing/2014/main" id="{74BBA17B-F345-4148-96B8-F35183F5F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2" name="Text Box 221">
              <a:extLst>
                <a:ext uri="{FF2B5EF4-FFF2-40B4-BE49-F238E27FC236}">
                  <a16:creationId xmlns:a16="http://schemas.microsoft.com/office/drawing/2014/main" id="{1B3C6586-29C6-C148-BA02-975014EAA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3" name="Text Box 222">
              <a:extLst>
                <a:ext uri="{FF2B5EF4-FFF2-40B4-BE49-F238E27FC236}">
                  <a16:creationId xmlns:a16="http://schemas.microsoft.com/office/drawing/2014/main" id="{A8047055-1F82-CA44-B56B-999FA5FF8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4" name="Text Box 223">
              <a:extLst>
                <a:ext uri="{FF2B5EF4-FFF2-40B4-BE49-F238E27FC236}">
                  <a16:creationId xmlns:a16="http://schemas.microsoft.com/office/drawing/2014/main" id="{B96A3219-A5A5-C84E-B091-5DDE04C25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795" name="Text Box 224">
              <a:extLst>
                <a:ext uri="{FF2B5EF4-FFF2-40B4-BE49-F238E27FC236}">
                  <a16:creationId xmlns:a16="http://schemas.microsoft.com/office/drawing/2014/main" id="{47477312-F52D-0B42-8F68-A756ABC67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96" name="Text Box 225">
              <a:extLst>
                <a:ext uri="{FF2B5EF4-FFF2-40B4-BE49-F238E27FC236}">
                  <a16:creationId xmlns:a16="http://schemas.microsoft.com/office/drawing/2014/main" id="{BB16AC00-7514-E646-9190-AC24947F5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797" name="Text Box 226">
              <a:extLst>
                <a:ext uri="{FF2B5EF4-FFF2-40B4-BE49-F238E27FC236}">
                  <a16:creationId xmlns:a16="http://schemas.microsoft.com/office/drawing/2014/main" id="{4CE08D6D-9280-6B43-8DC4-0747BF240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798" name="Text Box 227">
              <a:extLst>
                <a:ext uri="{FF2B5EF4-FFF2-40B4-BE49-F238E27FC236}">
                  <a16:creationId xmlns:a16="http://schemas.microsoft.com/office/drawing/2014/main" id="{A21A463F-2F4C-C34A-AAA4-5EAFBC401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799" name="Text Box 228">
              <a:extLst>
                <a:ext uri="{FF2B5EF4-FFF2-40B4-BE49-F238E27FC236}">
                  <a16:creationId xmlns:a16="http://schemas.microsoft.com/office/drawing/2014/main" id="{71B7CE07-028D-DF48-86C5-08517CF88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0" name="Text Box 229">
              <a:extLst>
                <a:ext uri="{FF2B5EF4-FFF2-40B4-BE49-F238E27FC236}">
                  <a16:creationId xmlns:a16="http://schemas.microsoft.com/office/drawing/2014/main" id="{929E7DA8-DD84-F649-B05C-B8B020B06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1" name="Text Box 230">
              <a:extLst>
                <a:ext uri="{FF2B5EF4-FFF2-40B4-BE49-F238E27FC236}">
                  <a16:creationId xmlns:a16="http://schemas.microsoft.com/office/drawing/2014/main" id="{D4969983-C03A-B040-A9AC-667AA7C99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802" name="Text Box 231">
              <a:extLst>
                <a:ext uri="{FF2B5EF4-FFF2-40B4-BE49-F238E27FC236}">
                  <a16:creationId xmlns:a16="http://schemas.microsoft.com/office/drawing/2014/main" id="{E8A01A2F-1997-474B-8F9D-7C6FDEF930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3" name="Text Box 232">
              <a:extLst>
                <a:ext uri="{FF2B5EF4-FFF2-40B4-BE49-F238E27FC236}">
                  <a16:creationId xmlns:a16="http://schemas.microsoft.com/office/drawing/2014/main" id="{A329A160-6FB9-D04B-98D3-E7EE5B888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04" name="Text Box 233">
              <a:extLst>
                <a:ext uri="{FF2B5EF4-FFF2-40B4-BE49-F238E27FC236}">
                  <a16:creationId xmlns:a16="http://schemas.microsoft.com/office/drawing/2014/main" id="{959BD08A-F75A-3D4E-A133-C4A78BF0F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5" name="Text Box 234">
              <a:extLst>
                <a:ext uri="{FF2B5EF4-FFF2-40B4-BE49-F238E27FC236}">
                  <a16:creationId xmlns:a16="http://schemas.microsoft.com/office/drawing/2014/main" id="{8C74A839-CA4A-8340-8C1F-FB4C93C4B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6" name="Text Box 235">
              <a:extLst>
                <a:ext uri="{FF2B5EF4-FFF2-40B4-BE49-F238E27FC236}">
                  <a16:creationId xmlns:a16="http://schemas.microsoft.com/office/drawing/2014/main" id="{05C048EA-CE1E-F24A-863A-7ED59B95C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807" name="Text Box 236">
              <a:extLst>
                <a:ext uri="{FF2B5EF4-FFF2-40B4-BE49-F238E27FC236}">
                  <a16:creationId xmlns:a16="http://schemas.microsoft.com/office/drawing/2014/main" id="{5931776B-3CE4-A34E-8294-EB3E78793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08" name="Text Box 237">
              <a:extLst>
                <a:ext uri="{FF2B5EF4-FFF2-40B4-BE49-F238E27FC236}">
                  <a16:creationId xmlns:a16="http://schemas.microsoft.com/office/drawing/2014/main" id="{82957934-CB17-BA44-87E5-29502CF0E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09" name="Text Box 238">
              <a:extLst>
                <a:ext uri="{FF2B5EF4-FFF2-40B4-BE49-F238E27FC236}">
                  <a16:creationId xmlns:a16="http://schemas.microsoft.com/office/drawing/2014/main" id="{01E7D94B-2A86-EC44-BFDE-BDDB19C78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10" name="Text Box 239">
              <a:extLst>
                <a:ext uri="{FF2B5EF4-FFF2-40B4-BE49-F238E27FC236}">
                  <a16:creationId xmlns:a16="http://schemas.microsoft.com/office/drawing/2014/main" id="{4DC2144B-95C7-1848-A333-50407BB4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1" name="Text Box 240">
              <a:extLst>
                <a:ext uri="{FF2B5EF4-FFF2-40B4-BE49-F238E27FC236}">
                  <a16:creationId xmlns:a16="http://schemas.microsoft.com/office/drawing/2014/main" id="{2B52B6F3-B6D9-6647-A830-848A81EB2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2" name="Text Box 241">
              <a:extLst>
                <a:ext uri="{FF2B5EF4-FFF2-40B4-BE49-F238E27FC236}">
                  <a16:creationId xmlns:a16="http://schemas.microsoft.com/office/drawing/2014/main" id="{FAB4E35A-89C8-704E-B05C-598C207FAB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3" name="Text Box 242">
              <a:extLst>
                <a:ext uri="{FF2B5EF4-FFF2-40B4-BE49-F238E27FC236}">
                  <a16:creationId xmlns:a16="http://schemas.microsoft.com/office/drawing/2014/main" id="{6C03BFD1-33A1-B744-9892-CCB728EE9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814" name="Text Box 243">
              <a:extLst>
                <a:ext uri="{FF2B5EF4-FFF2-40B4-BE49-F238E27FC236}">
                  <a16:creationId xmlns:a16="http://schemas.microsoft.com/office/drawing/2014/main" id="{B0C908AB-8435-EB4D-9D3F-7677893C8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5" name="Text Box 244">
              <a:extLst>
                <a:ext uri="{FF2B5EF4-FFF2-40B4-BE49-F238E27FC236}">
                  <a16:creationId xmlns:a16="http://schemas.microsoft.com/office/drawing/2014/main" id="{6846056B-5BA7-C045-9BB5-7847087A9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16" name="Text Box 245">
              <a:extLst>
                <a:ext uri="{FF2B5EF4-FFF2-40B4-BE49-F238E27FC236}">
                  <a16:creationId xmlns:a16="http://schemas.microsoft.com/office/drawing/2014/main" id="{FAFAAEF2-9237-5448-93A5-31CBBA87E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7" name="Text Box 246">
              <a:extLst>
                <a:ext uri="{FF2B5EF4-FFF2-40B4-BE49-F238E27FC236}">
                  <a16:creationId xmlns:a16="http://schemas.microsoft.com/office/drawing/2014/main" id="{8E468E3C-E5B4-ED44-AA80-C35BEFE5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18" name="Text Box 247">
              <a:extLst>
                <a:ext uri="{FF2B5EF4-FFF2-40B4-BE49-F238E27FC236}">
                  <a16:creationId xmlns:a16="http://schemas.microsoft.com/office/drawing/2014/main" id="{20BB2F8D-FDC3-A84E-BE8E-F8857CB61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19" name="Text Box 248">
              <a:extLst>
                <a:ext uri="{FF2B5EF4-FFF2-40B4-BE49-F238E27FC236}">
                  <a16:creationId xmlns:a16="http://schemas.microsoft.com/office/drawing/2014/main" id="{57D5839C-72D3-C543-B73F-366F10E83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0" name="Text Box 249">
              <a:extLst>
                <a:ext uri="{FF2B5EF4-FFF2-40B4-BE49-F238E27FC236}">
                  <a16:creationId xmlns:a16="http://schemas.microsoft.com/office/drawing/2014/main" id="{8D90F6FC-1176-0D40-BEF4-A9E899EAFD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1" name="Text Box 250">
              <a:extLst>
                <a:ext uri="{FF2B5EF4-FFF2-40B4-BE49-F238E27FC236}">
                  <a16:creationId xmlns:a16="http://schemas.microsoft.com/office/drawing/2014/main" id="{CB93A9D9-4111-5A47-9127-BBFD9424E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22" name="Text Box 251">
              <a:extLst>
                <a:ext uri="{FF2B5EF4-FFF2-40B4-BE49-F238E27FC236}">
                  <a16:creationId xmlns:a16="http://schemas.microsoft.com/office/drawing/2014/main" id="{AC29C5D4-B290-7E4D-87A1-8C05F3905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823" name="Text Box 252">
              <a:extLst>
                <a:ext uri="{FF2B5EF4-FFF2-40B4-BE49-F238E27FC236}">
                  <a16:creationId xmlns:a16="http://schemas.microsoft.com/office/drawing/2014/main" id="{CDDB0859-E32C-F64F-A72E-5643062E8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824" name="Text Box 253">
              <a:extLst>
                <a:ext uri="{FF2B5EF4-FFF2-40B4-BE49-F238E27FC236}">
                  <a16:creationId xmlns:a16="http://schemas.microsoft.com/office/drawing/2014/main" id="{4467F67E-CDE0-2B4D-84EB-623A9347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825" name="Text Box 254">
              <a:extLst>
                <a:ext uri="{FF2B5EF4-FFF2-40B4-BE49-F238E27FC236}">
                  <a16:creationId xmlns:a16="http://schemas.microsoft.com/office/drawing/2014/main" id="{AE28AF11-4FB6-E64E-BBEA-34305B6BB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6" name="Text Box 255">
              <a:extLst>
                <a:ext uri="{FF2B5EF4-FFF2-40B4-BE49-F238E27FC236}">
                  <a16:creationId xmlns:a16="http://schemas.microsoft.com/office/drawing/2014/main" id="{452B25C8-9D37-7D48-8A3F-D4C737D4B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27" name="Text Box 256">
              <a:extLst>
                <a:ext uri="{FF2B5EF4-FFF2-40B4-BE49-F238E27FC236}">
                  <a16:creationId xmlns:a16="http://schemas.microsoft.com/office/drawing/2014/main" id="{79961A01-834B-F146-AF28-8A6888A47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828" name="Text Box 257">
              <a:extLst>
                <a:ext uri="{FF2B5EF4-FFF2-40B4-BE49-F238E27FC236}">
                  <a16:creationId xmlns:a16="http://schemas.microsoft.com/office/drawing/2014/main" id="{BBD89B0A-D4AE-EC46-97F5-6D72D7340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29" name="Text Box 258">
              <a:extLst>
                <a:ext uri="{FF2B5EF4-FFF2-40B4-BE49-F238E27FC236}">
                  <a16:creationId xmlns:a16="http://schemas.microsoft.com/office/drawing/2014/main" id="{25AA7657-3444-7448-ABD2-1767B689D6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30" name="Text Box 259">
              <a:extLst>
                <a:ext uri="{FF2B5EF4-FFF2-40B4-BE49-F238E27FC236}">
                  <a16:creationId xmlns:a16="http://schemas.microsoft.com/office/drawing/2014/main" id="{123002EC-2CD3-7A46-9A37-2A458D2F7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1" name="Text Box 260">
              <a:extLst>
                <a:ext uri="{FF2B5EF4-FFF2-40B4-BE49-F238E27FC236}">
                  <a16:creationId xmlns:a16="http://schemas.microsoft.com/office/drawing/2014/main" id="{1123E4FF-3AC5-5A4D-8975-ABA5989CE2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32" name="Text Box 261">
              <a:extLst>
                <a:ext uri="{FF2B5EF4-FFF2-40B4-BE49-F238E27FC236}">
                  <a16:creationId xmlns:a16="http://schemas.microsoft.com/office/drawing/2014/main" id="{C75789E6-CA19-7348-97CA-DF444C9E9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33" name="Text Box 262">
              <a:extLst>
                <a:ext uri="{FF2B5EF4-FFF2-40B4-BE49-F238E27FC236}">
                  <a16:creationId xmlns:a16="http://schemas.microsoft.com/office/drawing/2014/main" id="{F141A1F5-5102-AD4E-9D24-04FF9B38B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34" name="Text Box 263">
              <a:extLst>
                <a:ext uri="{FF2B5EF4-FFF2-40B4-BE49-F238E27FC236}">
                  <a16:creationId xmlns:a16="http://schemas.microsoft.com/office/drawing/2014/main" id="{A0AE2592-9332-2D49-87CF-A5F83C8FD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35" name="Text Box 264">
              <a:extLst>
                <a:ext uri="{FF2B5EF4-FFF2-40B4-BE49-F238E27FC236}">
                  <a16:creationId xmlns:a16="http://schemas.microsoft.com/office/drawing/2014/main" id="{8E72C631-9321-1842-BF7D-9897EA2E79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6" name="Text Box 265">
              <a:extLst>
                <a:ext uri="{FF2B5EF4-FFF2-40B4-BE49-F238E27FC236}">
                  <a16:creationId xmlns:a16="http://schemas.microsoft.com/office/drawing/2014/main" id="{D0967C92-D015-C743-84A4-1EF6AB588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7" name="Text Box 266">
              <a:extLst>
                <a:ext uri="{FF2B5EF4-FFF2-40B4-BE49-F238E27FC236}">
                  <a16:creationId xmlns:a16="http://schemas.microsoft.com/office/drawing/2014/main" id="{0C2EFED9-5AB7-044A-B477-AA96723D6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8" name="Text Box 267">
              <a:extLst>
                <a:ext uri="{FF2B5EF4-FFF2-40B4-BE49-F238E27FC236}">
                  <a16:creationId xmlns:a16="http://schemas.microsoft.com/office/drawing/2014/main" id="{CEE097C1-EAAA-7841-8DEB-70DE683CC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39" name="Text Box 268">
              <a:extLst>
                <a:ext uri="{FF2B5EF4-FFF2-40B4-BE49-F238E27FC236}">
                  <a16:creationId xmlns:a16="http://schemas.microsoft.com/office/drawing/2014/main" id="{C0ABEDC9-48FE-584F-ABA7-2B4451952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40" name="Text Box 269">
              <a:extLst>
                <a:ext uri="{FF2B5EF4-FFF2-40B4-BE49-F238E27FC236}">
                  <a16:creationId xmlns:a16="http://schemas.microsoft.com/office/drawing/2014/main" id="{A20BDC2E-7104-D446-A936-72D0CA996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1" name="Text Box 270">
              <a:extLst>
                <a:ext uri="{FF2B5EF4-FFF2-40B4-BE49-F238E27FC236}">
                  <a16:creationId xmlns:a16="http://schemas.microsoft.com/office/drawing/2014/main" id="{8E5C26CA-8D5A-0043-A325-DF42F2849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2" name="Text Box 271">
              <a:extLst>
                <a:ext uri="{FF2B5EF4-FFF2-40B4-BE49-F238E27FC236}">
                  <a16:creationId xmlns:a16="http://schemas.microsoft.com/office/drawing/2014/main" id="{F0585235-F518-0342-9C4B-763292DC3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3" name="Text Box 272">
              <a:extLst>
                <a:ext uri="{FF2B5EF4-FFF2-40B4-BE49-F238E27FC236}">
                  <a16:creationId xmlns:a16="http://schemas.microsoft.com/office/drawing/2014/main" id="{D9866412-A0A4-184E-9A4C-2E28256A7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4" name="Text Box 273">
              <a:extLst>
                <a:ext uri="{FF2B5EF4-FFF2-40B4-BE49-F238E27FC236}">
                  <a16:creationId xmlns:a16="http://schemas.microsoft.com/office/drawing/2014/main" id="{B7C26321-8C5B-2D42-ABF6-A6C193C3F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45" name="Text Box 274">
              <a:extLst>
                <a:ext uri="{FF2B5EF4-FFF2-40B4-BE49-F238E27FC236}">
                  <a16:creationId xmlns:a16="http://schemas.microsoft.com/office/drawing/2014/main" id="{43CEAD83-A545-C348-AA7A-041583611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46" name="Text Box 275">
              <a:extLst>
                <a:ext uri="{FF2B5EF4-FFF2-40B4-BE49-F238E27FC236}">
                  <a16:creationId xmlns:a16="http://schemas.microsoft.com/office/drawing/2014/main" id="{857DFA63-8F70-6D4F-9F74-3F0761DEF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47" name="Text Box 276">
              <a:extLst>
                <a:ext uri="{FF2B5EF4-FFF2-40B4-BE49-F238E27FC236}">
                  <a16:creationId xmlns:a16="http://schemas.microsoft.com/office/drawing/2014/main" id="{A94E30BD-7928-0B40-A4BA-B722456CE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848" name="Text Box 277">
              <a:extLst>
                <a:ext uri="{FF2B5EF4-FFF2-40B4-BE49-F238E27FC236}">
                  <a16:creationId xmlns:a16="http://schemas.microsoft.com/office/drawing/2014/main" id="{0B8AF646-DFDF-AF41-9AEE-ABAA657320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49" name="Text Box 278">
              <a:extLst>
                <a:ext uri="{FF2B5EF4-FFF2-40B4-BE49-F238E27FC236}">
                  <a16:creationId xmlns:a16="http://schemas.microsoft.com/office/drawing/2014/main" id="{9D3206C7-99F4-CA47-A286-6D11BF6E3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0" name="Text Box 279">
              <a:extLst>
                <a:ext uri="{FF2B5EF4-FFF2-40B4-BE49-F238E27FC236}">
                  <a16:creationId xmlns:a16="http://schemas.microsoft.com/office/drawing/2014/main" id="{B9F9C280-0966-7A45-96DD-38F26F25F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1" name="Text Box 280">
              <a:extLst>
                <a:ext uri="{FF2B5EF4-FFF2-40B4-BE49-F238E27FC236}">
                  <a16:creationId xmlns:a16="http://schemas.microsoft.com/office/drawing/2014/main" id="{F436938A-315B-CE4D-9B6D-DC87124F1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2" name="Text Box 281">
              <a:extLst>
                <a:ext uri="{FF2B5EF4-FFF2-40B4-BE49-F238E27FC236}">
                  <a16:creationId xmlns:a16="http://schemas.microsoft.com/office/drawing/2014/main" id="{AE926C7D-E25E-C548-AE3F-3D24F92D1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53" name="Text Box 282">
              <a:extLst>
                <a:ext uri="{FF2B5EF4-FFF2-40B4-BE49-F238E27FC236}">
                  <a16:creationId xmlns:a16="http://schemas.microsoft.com/office/drawing/2014/main" id="{1C26CC3D-6F23-D34F-9A33-6DF360988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4" name="Text Box 283">
              <a:extLst>
                <a:ext uri="{FF2B5EF4-FFF2-40B4-BE49-F238E27FC236}">
                  <a16:creationId xmlns:a16="http://schemas.microsoft.com/office/drawing/2014/main" id="{4D6106E0-7C75-684B-865B-48D302260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55" name="Text Box 284">
              <a:extLst>
                <a:ext uri="{FF2B5EF4-FFF2-40B4-BE49-F238E27FC236}">
                  <a16:creationId xmlns:a16="http://schemas.microsoft.com/office/drawing/2014/main" id="{8A064036-1FB9-DB48-998F-B0E4F1DE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56" name="Text Box 285">
              <a:extLst>
                <a:ext uri="{FF2B5EF4-FFF2-40B4-BE49-F238E27FC236}">
                  <a16:creationId xmlns:a16="http://schemas.microsoft.com/office/drawing/2014/main" id="{A5B4EBE6-2344-5A47-85D7-2108E964E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57" name="Text Box 286">
              <a:extLst>
                <a:ext uri="{FF2B5EF4-FFF2-40B4-BE49-F238E27FC236}">
                  <a16:creationId xmlns:a16="http://schemas.microsoft.com/office/drawing/2014/main" id="{01CD4A2C-4C98-0046-B2EC-3F753C1EF0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58" name="Text Box 287">
              <a:extLst>
                <a:ext uri="{FF2B5EF4-FFF2-40B4-BE49-F238E27FC236}">
                  <a16:creationId xmlns:a16="http://schemas.microsoft.com/office/drawing/2014/main" id="{543FCE12-479B-F34D-939B-F3A1DD5CF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59" name="Text Box 288">
              <a:extLst>
                <a:ext uri="{FF2B5EF4-FFF2-40B4-BE49-F238E27FC236}">
                  <a16:creationId xmlns:a16="http://schemas.microsoft.com/office/drawing/2014/main" id="{A80D86A0-78D8-C942-B6DA-BA9D531F9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0" name="Text Box 289">
              <a:extLst>
                <a:ext uri="{FF2B5EF4-FFF2-40B4-BE49-F238E27FC236}">
                  <a16:creationId xmlns:a16="http://schemas.microsoft.com/office/drawing/2014/main" id="{9561AD59-2C9B-1D46-B42A-CBB96AD5ED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861" name="Text Box 290">
              <a:extLst>
                <a:ext uri="{FF2B5EF4-FFF2-40B4-BE49-F238E27FC236}">
                  <a16:creationId xmlns:a16="http://schemas.microsoft.com/office/drawing/2014/main" id="{1CA01939-354F-8F4A-9B55-69DD9D995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862" name="Text Box 291">
              <a:extLst>
                <a:ext uri="{FF2B5EF4-FFF2-40B4-BE49-F238E27FC236}">
                  <a16:creationId xmlns:a16="http://schemas.microsoft.com/office/drawing/2014/main" id="{DAB80869-267A-8644-A8BC-73BE6B311D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3" name="Text Box 292">
              <a:extLst>
                <a:ext uri="{FF2B5EF4-FFF2-40B4-BE49-F238E27FC236}">
                  <a16:creationId xmlns:a16="http://schemas.microsoft.com/office/drawing/2014/main" id="{80B1F23E-0F48-E642-B9F1-8369A8F79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4" name="Text Box 293">
              <a:extLst>
                <a:ext uri="{FF2B5EF4-FFF2-40B4-BE49-F238E27FC236}">
                  <a16:creationId xmlns:a16="http://schemas.microsoft.com/office/drawing/2014/main" id="{DDB65BCC-B5D9-8A46-8325-46300F4DF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  <p:sp>
          <p:nvSpPr>
            <p:cNvPr id="865" name="Text Box 294">
              <a:extLst>
                <a:ext uri="{FF2B5EF4-FFF2-40B4-BE49-F238E27FC236}">
                  <a16:creationId xmlns:a16="http://schemas.microsoft.com/office/drawing/2014/main" id="{7BBD4D62-1101-674F-AE93-A275350AE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66" name="Text Box 295">
              <a:extLst>
                <a:ext uri="{FF2B5EF4-FFF2-40B4-BE49-F238E27FC236}">
                  <a16:creationId xmlns:a16="http://schemas.microsoft.com/office/drawing/2014/main" id="{35B9A313-BB8F-E64B-A7B1-0B60CDCE1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67" name="Text Box 296">
              <a:extLst>
                <a:ext uri="{FF2B5EF4-FFF2-40B4-BE49-F238E27FC236}">
                  <a16:creationId xmlns:a16="http://schemas.microsoft.com/office/drawing/2014/main" id="{09F5E5E9-42B1-6047-866B-B6918C8DD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  <a:endParaRPr lang="en-US" b="1">
                <a:solidFill>
                  <a:srgbClr val="000000"/>
                </a:solidFill>
                <a:latin typeface="Courier New" pitchFamily="1" charset="0"/>
              </a:endParaRPr>
            </a:p>
          </p:txBody>
        </p:sp>
      </p:grpSp>
      <p:grpSp>
        <p:nvGrpSpPr>
          <p:cNvPr id="868" name="Group 451">
            <a:extLst>
              <a:ext uri="{FF2B5EF4-FFF2-40B4-BE49-F238E27FC236}">
                <a16:creationId xmlns:a16="http://schemas.microsoft.com/office/drawing/2014/main" id="{A9705438-3193-234B-866B-084F833C2A48}"/>
              </a:ext>
            </a:extLst>
          </p:cNvPr>
          <p:cNvGrpSpPr>
            <a:grpSpLocks/>
          </p:cNvGrpSpPr>
          <p:nvPr/>
        </p:nvGrpSpPr>
        <p:grpSpPr bwMode="auto">
          <a:xfrm>
            <a:off x="889386" y="4551245"/>
            <a:ext cx="6171552" cy="1766701"/>
            <a:chOff x="576" y="2192"/>
            <a:chExt cx="3888" cy="1113"/>
          </a:xfrm>
        </p:grpSpPr>
        <p:sp>
          <p:nvSpPr>
            <p:cNvPr id="869" name="Text Box 21">
              <a:extLst>
                <a:ext uri="{FF2B5EF4-FFF2-40B4-BE49-F238E27FC236}">
                  <a16:creationId xmlns:a16="http://schemas.microsoft.com/office/drawing/2014/main" id="{CCE52411-63DA-944F-85A2-95AB9059D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0" name="Text Box 58">
              <a:extLst>
                <a:ext uri="{FF2B5EF4-FFF2-40B4-BE49-F238E27FC236}">
                  <a16:creationId xmlns:a16="http://schemas.microsoft.com/office/drawing/2014/main" id="{D91DE70B-B860-C948-9B53-DFCD99FC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1" name="Text Box 59">
              <a:extLst>
                <a:ext uri="{FF2B5EF4-FFF2-40B4-BE49-F238E27FC236}">
                  <a16:creationId xmlns:a16="http://schemas.microsoft.com/office/drawing/2014/main" id="{509E6C2F-712C-6040-A4D1-5CC9FC7C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2" name="Text Box 60">
              <a:extLst>
                <a:ext uri="{FF2B5EF4-FFF2-40B4-BE49-F238E27FC236}">
                  <a16:creationId xmlns:a16="http://schemas.microsoft.com/office/drawing/2014/main" id="{01DADFFA-EA97-2C4E-B8B2-6914C109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3" name="Text Box 61">
              <a:extLst>
                <a:ext uri="{FF2B5EF4-FFF2-40B4-BE49-F238E27FC236}">
                  <a16:creationId xmlns:a16="http://schemas.microsoft.com/office/drawing/2014/main" id="{F5E88C1F-A57D-F54D-BD82-AC84C14FE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874" name="Text Box 62">
              <a:extLst>
                <a:ext uri="{FF2B5EF4-FFF2-40B4-BE49-F238E27FC236}">
                  <a16:creationId xmlns:a16="http://schemas.microsoft.com/office/drawing/2014/main" id="{4E537F9A-3BE4-A749-87C4-C45E14822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5" name="Text Box 63">
              <a:extLst>
                <a:ext uri="{FF2B5EF4-FFF2-40B4-BE49-F238E27FC236}">
                  <a16:creationId xmlns:a16="http://schemas.microsoft.com/office/drawing/2014/main" id="{B4CCDB26-0F5B-4940-B091-DDA5F4CDA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76" name="Text Box 64">
              <a:extLst>
                <a:ext uri="{FF2B5EF4-FFF2-40B4-BE49-F238E27FC236}">
                  <a16:creationId xmlns:a16="http://schemas.microsoft.com/office/drawing/2014/main" id="{85846595-7761-E144-B18C-60102CA7D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7" name="Text Box 65">
              <a:extLst>
                <a:ext uri="{FF2B5EF4-FFF2-40B4-BE49-F238E27FC236}">
                  <a16:creationId xmlns:a16="http://schemas.microsoft.com/office/drawing/2014/main" id="{0CECEE7E-93C7-C449-963F-29D9D9DB9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8" name="Text Box 66">
              <a:extLst>
                <a:ext uri="{FF2B5EF4-FFF2-40B4-BE49-F238E27FC236}">
                  <a16:creationId xmlns:a16="http://schemas.microsoft.com/office/drawing/2014/main" id="{43B46A4C-A31E-384B-B1D2-2C7C616F3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9" name="Text Box 67">
              <a:extLst>
                <a:ext uri="{FF2B5EF4-FFF2-40B4-BE49-F238E27FC236}">
                  <a16:creationId xmlns:a16="http://schemas.microsoft.com/office/drawing/2014/main" id="{D6351F38-EC49-3D44-8E21-FBC44DB5C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0" name="Text Box 68">
              <a:extLst>
                <a:ext uri="{FF2B5EF4-FFF2-40B4-BE49-F238E27FC236}">
                  <a16:creationId xmlns:a16="http://schemas.microsoft.com/office/drawing/2014/main" id="{DF6A231F-4B3A-1E4D-966A-351FDACAB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81" name="Text Box 69">
              <a:extLst>
                <a:ext uri="{FF2B5EF4-FFF2-40B4-BE49-F238E27FC236}">
                  <a16:creationId xmlns:a16="http://schemas.microsoft.com/office/drawing/2014/main" id="{8D20FEDF-E0D9-A949-BBB2-62119D5DE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82" name="Text Box 70">
              <a:extLst>
                <a:ext uri="{FF2B5EF4-FFF2-40B4-BE49-F238E27FC236}">
                  <a16:creationId xmlns:a16="http://schemas.microsoft.com/office/drawing/2014/main" id="{584A68D4-1F62-7B4C-A07B-F083C6ABA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3" name="Text Box 71">
              <a:extLst>
                <a:ext uri="{FF2B5EF4-FFF2-40B4-BE49-F238E27FC236}">
                  <a16:creationId xmlns:a16="http://schemas.microsoft.com/office/drawing/2014/main" id="{8206BFD1-4187-D34F-B13E-3FD39B85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84" name="Text Box 72">
              <a:extLst>
                <a:ext uri="{FF2B5EF4-FFF2-40B4-BE49-F238E27FC236}">
                  <a16:creationId xmlns:a16="http://schemas.microsoft.com/office/drawing/2014/main" id="{5283D236-C4AE-6E46-91DF-1DE034BB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885" name="Text Box 73">
              <a:extLst>
                <a:ext uri="{FF2B5EF4-FFF2-40B4-BE49-F238E27FC236}">
                  <a16:creationId xmlns:a16="http://schemas.microsoft.com/office/drawing/2014/main" id="{AE41B9E3-C637-DD4E-920C-2F566E5F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6" name="Text Box 74">
              <a:extLst>
                <a:ext uri="{FF2B5EF4-FFF2-40B4-BE49-F238E27FC236}">
                  <a16:creationId xmlns:a16="http://schemas.microsoft.com/office/drawing/2014/main" id="{1C04DBE4-BAAE-6640-AEF1-802436C50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87" name="Text Box 75">
              <a:extLst>
                <a:ext uri="{FF2B5EF4-FFF2-40B4-BE49-F238E27FC236}">
                  <a16:creationId xmlns:a16="http://schemas.microsoft.com/office/drawing/2014/main" id="{A3A62E01-5326-DB4E-BCEA-1CC0E68AC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8" name="Text Box 76">
              <a:extLst>
                <a:ext uri="{FF2B5EF4-FFF2-40B4-BE49-F238E27FC236}">
                  <a16:creationId xmlns:a16="http://schemas.microsoft.com/office/drawing/2014/main" id="{ADE52427-ACA1-474A-A2D8-E017D5ED2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89" name="Text Box 77">
              <a:extLst>
                <a:ext uri="{FF2B5EF4-FFF2-40B4-BE49-F238E27FC236}">
                  <a16:creationId xmlns:a16="http://schemas.microsoft.com/office/drawing/2014/main" id="{5F304F31-3573-3649-9DFF-8AB4B782C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P</a:t>
              </a:r>
            </a:p>
          </p:txBody>
        </p:sp>
        <p:sp>
          <p:nvSpPr>
            <p:cNvPr id="890" name="Text Box 78">
              <a:extLst>
                <a:ext uri="{FF2B5EF4-FFF2-40B4-BE49-F238E27FC236}">
                  <a16:creationId xmlns:a16="http://schemas.microsoft.com/office/drawing/2014/main" id="{6F207881-E1F6-6D4D-87C2-86BDB1505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1" name="Text Box 79">
              <a:extLst>
                <a:ext uri="{FF2B5EF4-FFF2-40B4-BE49-F238E27FC236}">
                  <a16:creationId xmlns:a16="http://schemas.microsoft.com/office/drawing/2014/main" id="{42311547-BB23-4243-B1FA-52BF3123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92" name="Text Box 80">
              <a:extLst>
                <a:ext uri="{FF2B5EF4-FFF2-40B4-BE49-F238E27FC236}">
                  <a16:creationId xmlns:a16="http://schemas.microsoft.com/office/drawing/2014/main" id="{B5B52129-7FC7-C349-9039-ABDE373CC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93" name="Text Box 81">
              <a:extLst>
                <a:ext uri="{FF2B5EF4-FFF2-40B4-BE49-F238E27FC236}">
                  <a16:creationId xmlns:a16="http://schemas.microsoft.com/office/drawing/2014/main" id="{4A1EBB8F-5762-A247-ABDE-70C472B62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4" name="Text Box 82">
              <a:extLst>
                <a:ext uri="{FF2B5EF4-FFF2-40B4-BE49-F238E27FC236}">
                  <a16:creationId xmlns:a16="http://schemas.microsoft.com/office/drawing/2014/main" id="{8162DCC3-4B62-0242-B837-32CF49536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95" name="Text Box 83">
              <a:extLst>
                <a:ext uri="{FF2B5EF4-FFF2-40B4-BE49-F238E27FC236}">
                  <a16:creationId xmlns:a16="http://schemas.microsoft.com/office/drawing/2014/main" id="{3E7F99DB-3AE1-C346-B384-3DE75855C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96" name="Text Box 84">
              <a:extLst>
                <a:ext uri="{FF2B5EF4-FFF2-40B4-BE49-F238E27FC236}">
                  <a16:creationId xmlns:a16="http://schemas.microsoft.com/office/drawing/2014/main" id="{B35A09A7-01FB-2D48-8995-94A0C849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97" name="Text Box 85">
              <a:extLst>
                <a:ext uri="{FF2B5EF4-FFF2-40B4-BE49-F238E27FC236}">
                  <a16:creationId xmlns:a16="http://schemas.microsoft.com/office/drawing/2014/main" id="{9A2B8141-B289-AB4C-B20D-30A9294E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98" name="Text Box 86">
              <a:extLst>
                <a:ext uri="{FF2B5EF4-FFF2-40B4-BE49-F238E27FC236}">
                  <a16:creationId xmlns:a16="http://schemas.microsoft.com/office/drawing/2014/main" id="{D60C2AED-47F4-9645-8CA0-A3207A58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99" name="Text Box 87">
              <a:extLst>
                <a:ext uri="{FF2B5EF4-FFF2-40B4-BE49-F238E27FC236}">
                  <a16:creationId xmlns:a16="http://schemas.microsoft.com/office/drawing/2014/main" id="{8AD25A6A-3776-8844-914A-FDEEADC84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00" name="Text Box 88">
              <a:extLst>
                <a:ext uri="{FF2B5EF4-FFF2-40B4-BE49-F238E27FC236}">
                  <a16:creationId xmlns:a16="http://schemas.microsoft.com/office/drawing/2014/main" id="{733DCD21-5CF9-C243-8215-A69292458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01" name="Text Box 89">
              <a:extLst>
                <a:ext uri="{FF2B5EF4-FFF2-40B4-BE49-F238E27FC236}">
                  <a16:creationId xmlns:a16="http://schemas.microsoft.com/office/drawing/2014/main" id="{4FFB0FE8-C0B3-2A4B-A6D2-C6AE15F0C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2" name="Text Box 90">
              <a:extLst>
                <a:ext uri="{FF2B5EF4-FFF2-40B4-BE49-F238E27FC236}">
                  <a16:creationId xmlns:a16="http://schemas.microsoft.com/office/drawing/2014/main" id="{D70C6509-C456-804C-97E9-1316F8F28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03" name="Text Box 91">
              <a:extLst>
                <a:ext uri="{FF2B5EF4-FFF2-40B4-BE49-F238E27FC236}">
                  <a16:creationId xmlns:a16="http://schemas.microsoft.com/office/drawing/2014/main" id="{69190968-4A4B-024F-B5A6-97D2A500E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4" name="Text Box 92">
              <a:extLst>
                <a:ext uri="{FF2B5EF4-FFF2-40B4-BE49-F238E27FC236}">
                  <a16:creationId xmlns:a16="http://schemas.microsoft.com/office/drawing/2014/main" id="{3C4C0F8B-7141-D74F-9A0A-B922BD88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05" name="Text Box 130">
              <a:extLst>
                <a:ext uri="{FF2B5EF4-FFF2-40B4-BE49-F238E27FC236}">
                  <a16:creationId xmlns:a16="http://schemas.microsoft.com/office/drawing/2014/main" id="{72619007-625F-F542-9AAD-0BB6D6A2C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06" name="Text Box 131">
              <a:extLst>
                <a:ext uri="{FF2B5EF4-FFF2-40B4-BE49-F238E27FC236}">
                  <a16:creationId xmlns:a16="http://schemas.microsoft.com/office/drawing/2014/main" id="{F20A0C83-BB95-5146-B5DE-B9CD00D7B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07" name="Text Box 132">
              <a:extLst>
                <a:ext uri="{FF2B5EF4-FFF2-40B4-BE49-F238E27FC236}">
                  <a16:creationId xmlns:a16="http://schemas.microsoft.com/office/drawing/2014/main" id="{4DD344B6-ECB7-E54D-AFFB-B1FED80A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8" name="Text Box 133">
              <a:extLst>
                <a:ext uri="{FF2B5EF4-FFF2-40B4-BE49-F238E27FC236}">
                  <a16:creationId xmlns:a16="http://schemas.microsoft.com/office/drawing/2014/main" id="{055E8575-4AF0-7F44-B49E-8AA92FA7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9" name="Text Box 134">
              <a:extLst>
                <a:ext uri="{FF2B5EF4-FFF2-40B4-BE49-F238E27FC236}">
                  <a16:creationId xmlns:a16="http://schemas.microsoft.com/office/drawing/2014/main" id="{4A0C9C59-D549-EE4A-B1E9-D970C6017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10" name="Text Box 135">
              <a:extLst>
                <a:ext uri="{FF2B5EF4-FFF2-40B4-BE49-F238E27FC236}">
                  <a16:creationId xmlns:a16="http://schemas.microsoft.com/office/drawing/2014/main" id="{B4DC2435-EF8E-E94B-8EA7-4BEDF1989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11" name="Text Box 136">
              <a:extLst>
                <a:ext uri="{FF2B5EF4-FFF2-40B4-BE49-F238E27FC236}">
                  <a16:creationId xmlns:a16="http://schemas.microsoft.com/office/drawing/2014/main" id="{6F167F9E-3A6D-924C-803A-03FDF2F79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2" name="Text Box 137">
              <a:extLst>
                <a:ext uri="{FF2B5EF4-FFF2-40B4-BE49-F238E27FC236}">
                  <a16:creationId xmlns:a16="http://schemas.microsoft.com/office/drawing/2014/main" id="{CB2DEAEF-F13D-A24C-AB84-17A635719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13" name="Text Box 138">
              <a:extLst>
                <a:ext uri="{FF2B5EF4-FFF2-40B4-BE49-F238E27FC236}">
                  <a16:creationId xmlns:a16="http://schemas.microsoft.com/office/drawing/2014/main" id="{363B7794-743A-524E-A5EF-95FF48F89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4" name="Text Box 139">
              <a:extLst>
                <a:ext uri="{FF2B5EF4-FFF2-40B4-BE49-F238E27FC236}">
                  <a16:creationId xmlns:a16="http://schemas.microsoft.com/office/drawing/2014/main" id="{6AB6031B-4F4B-4B47-9C20-7B434D084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15" name="Text Box 140">
              <a:extLst>
                <a:ext uri="{FF2B5EF4-FFF2-40B4-BE49-F238E27FC236}">
                  <a16:creationId xmlns:a16="http://schemas.microsoft.com/office/drawing/2014/main" id="{3B3580D9-9933-1442-B363-04397DEF7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6" name="Text Box 141">
              <a:extLst>
                <a:ext uri="{FF2B5EF4-FFF2-40B4-BE49-F238E27FC236}">
                  <a16:creationId xmlns:a16="http://schemas.microsoft.com/office/drawing/2014/main" id="{22D4D0A5-748A-0449-8C82-9EA46BB5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17" name="Text Box 142">
              <a:extLst>
                <a:ext uri="{FF2B5EF4-FFF2-40B4-BE49-F238E27FC236}">
                  <a16:creationId xmlns:a16="http://schemas.microsoft.com/office/drawing/2014/main" id="{7BF9DBF8-FF71-7744-B4C6-9E2B51E9C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8" name="Text Box 143">
              <a:extLst>
                <a:ext uri="{FF2B5EF4-FFF2-40B4-BE49-F238E27FC236}">
                  <a16:creationId xmlns:a16="http://schemas.microsoft.com/office/drawing/2014/main" id="{D0798254-80AD-5249-B2F7-09AC84710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19" name="Text Box 144">
              <a:extLst>
                <a:ext uri="{FF2B5EF4-FFF2-40B4-BE49-F238E27FC236}">
                  <a16:creationId xmlns:a16="http://schemas.microsoft.com/office/drawing/2014/main" id="{0553510B-FE54-8341-971B-CAE32EC20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0" name="Text Box 145">
              <a:extLst>
                <a:ext uri="{FF2B5EF4-FFF2-40B4-BE49-F238E27FC236}">
                  <a16:creationId xmlns:a16="http://schemas.microsoft.com/office/drawing/2014/main" id="{66349C5E-6543-EC42-831A-EE2012263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21" name="Text Box 146">
              <a:extLst>
                <a:ext uri="{FF2B5EF4-FFF2-40B4-BE49-F238E27FC236}">
                  <a16:creationId xmlns:a16="http://schemas.microsoft.com/office/drawing/2014/main" id="{CCE35D18-B81A-844A-B06F-A98B0E84E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2" name="Text Box 147">
              <a:extLst>
                <a:ext uri="{FF2B5EF4-FFF2-40B4-BE49-F238E27FC236}">
                  <a16:creationId xmlns:a16="http://schemas.microsoft.com/office/drawing/2014/main" id="{6AB9DE16-6ECF-EE45-A2E0-12EC3C929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923" name="Text Box 148">
              <a:extLst>
                <a:ext uri="{FF2B5EF4-FFF2-40B4-BE49-F238E27FC236}">
                  <a16:creationId xmlns:a16="http://schemas.microsoft.com/office/drawing/2014/main" id="{83A1D681-FBB0-604A-9D75-97B4F41CA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24" name="Text Box 149">
              <a:extLst>
                <a:ext uri="{FF2B5EF4-FFF2-40B4-BE49-F238E27FC236}">
                  <a16:creationId xmlns:a16="http://schemas.microsoft.com/office/drawing/2014/main" id="{3B45F0EE-B4E8-7B45-9C19-97C909776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5" name="Text Box 150">
              <a:extLst>
                <a:ext uri="{FF2B5EF4-FFF2-40B4-BE49-F238E27FC236}">
                  <a16:creationId xmlns:a16="http://schemas.microsoft.com/office/drawing/2014/main" id="{D15A779B-2E6D-2D4E-A761-7D7C01790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6" name="Text Box 151">
              <a:extLst>
                <a:ext uri="{FF2B5EF4-FFF2-40B4-BE49-F238E27FC236}">
                  <a16:creationId xmlns:a16="http://schemas.microsoft.com/office/drawing/2014/main" id="{39D7F3F7-C71A-D146-93A9-2203F95A5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27" name="Text Box 152">
              <a:extLst>
                <a:ext uri="{FF2B5EF4-FFF2-40B4-BE49-F238E27FC236}">
                  <a16:creationId xmlns:a16="http://schemas.microsoft.com/office/drawing/2014/main" id="{F7B8421F-B9D1-A44F-9BE9-58F1EE34E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28" name="Text Box 153">
              <a:extLst>
                <a:ext uri="{FF2B5EF4-FFF2-40B4-BE49-F238E27FC236}">
                  <a16:creationId xmlns:a16="http://schemas.microsoft.com/office/drawing/2014/main" id="{4C1BDD97-454E-5847-9652-7B1212F75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29" name="Text Box 154">
              <a:extLst>
                <a:ext uri="{FF2B5EF4-FFF2-40B4-BE49-F238E27FC236}">
                  <a16:creationId xmlns:a16="http://schemas.microsoft.com/office/drawing/2014/main" id="{36C680E3-E20C-E540-A6A4-BEA5C2B96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30" name="Text Box 155">
              <a:extLst>
                <a:ext uri="{FF2B5EF4-FFF2-40B4-BE49-F238E27FC236}">
                  <a16:creationId xmlns:a16="http://schemas.microsoft.com/office/drawing/2014/main" id="{2DB723FE-95E4-6B43-BE1B-F48D0716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1" name="Text Box 156">
              <a:extLst>
                <a:ext uri="{FF2B5EF4-FFF2-40B4-BE49-F238E27FC236}">
                  <a16:creationId xmlns:a16="http://schemas.microsoft.com/office/drawing/2014/main" id="{77B92E3B-5F8E-D84C-90DE-ABD5EEBA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32" name="Text Box 157">
              <a:extLst>
                <a:ext uri="{FF2B5EF4-FFF2-40B4-BE49-F238E27FC236}">
                  <a16:creationId xmlns:a16="http://schemas.microsoft.com/office/drawing/2014/main" id="{66F551CD-D8F5-2846-9F58-A7C41142C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33" name="Text Box 158">
              <a:extLst>
                <a:ext uri="{FF2B5EF4-FFF2-40B4-BE49-F238E27FC236}">
                  <a16:creationId xmlns:a16="http://schemas.microsoft.com/office/drawing/2014/main" id="{291FA9E4-6743-4946-8240-2622B97F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34" name="Text Box 159">
              <a:extLst>
                <a:ext uri="{FF2B5EF4-FFF2-40B4-BE49-F238E27FC236}">
                  <a16:creationId xmlns:a16="http://schemas.microsoft.com/office/drawing/2014/main" id="{9C8479B0-BAFC-1744-8E1C-2F6F7A6A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5" name="Text Box 160">
              <a:extLst>
                <a:ext uri="{FF2B5EF4-FFF2-40B4-BE49-F238E27FC236}">
                  <a16:creationId xmlns:a16="http://schemas.microsoft.com/office/drawing/2014/main" id="{EB9EF027-2B90-AE4E-AC39-4F10A767E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6" name="Text Box 161">
              <a:extLst>
                <a:ext uri="{FF2B5EF4-FFF2-40B4-BE49-F238E27FC236}">
                  <a16:creationId xmlns:a16="http://schemas.microsoft.com/office/drawing/2014/main" id="{B633D9AC-ECFE-C54E-ADB2-4CD4DDDA2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7" name="Text Box 162">
              <a:extLst>
                <a:ext uri="{FF2B5EF4-FFF2-40B4-BE49-F238E27FC236}">
                  <a16:creationId xmlns:a16="http://schemas.microsoft.com/office/drawing/2014/main" id="{30298F48-885C-D842-92AE-E677C092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38" name="Text Box 163">
              <a:extLst>
                <a:ext uri="{FF2B5EF4-FFF2-40B4-BE49-F238E27FC236}">
                  <a16:creationId xmlns:a16="http://schemas.microsoft.com/office/drawing/2014/main" id="{6F712748-68B0-C443-823C-24E506788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39" name="Text Box 164">
              <a:extLst>
                <a:ext uri="{FF2B5EF4-FFF2-40B4-BE49-F238E27FC236}">
                  <a16:creationId xmlns:a16="http://schemas.microsoft.com/office/drawing/2014/main" id="{BB8CEE17-2742-3A46-9F82-E3CE52EBE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40" name="Text Box 165">
              <a:extLst>
                <a:ext uri="{FF2B5EF4-FFF2-40B4-BE49-F238E27FC236}">
                  <a16:creationId xmlns:a16="http://schemas.microsoft.com/office/drawing/2014/main" id="{A189A0EB-02FB-9342-870E-1ADDF648C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1" name="Text Box 166">
              <a:extLst>
                <a:ext uri="{FF2B5EF4-FFF2-40B4-BE49-F238E27FC236}">
                  <a16:creationId xmlns:a16="http://schemas.microsoft.com/office/drawing/2014/main" id="{C6BFE8E8-61EE-4B4E-A82E-A6E82417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942" name="Text Box 167">
              <a:extLst>
                <a:ext uri="{FF2B5EF4-FFF2-40B4-BE49-F238E27FC236}">
                  <a16:creationId xmlns:a16="http://schemas.microsoft.com/office/drawing/2014/main" id="{39B5A76D-6C69-704F-882A-4CAD94703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3" name="Text Box 168">
              <a:extLst>
                <a:ext uri="{FF2B5EF4-FFF2-40B4-BE49-F238E27FC236}">
                  <a16:creationId xmlns:a16="http://schemas.microsoft.com/office/drawing/2014/main" id="{4B7D55EE-AF3C-CD42-9CB8-11A879318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44" name="Text Box 169">
              <a:extLst>
                <a:ext uri="{FF2B5EF4-FFF2-40B4-BE49-F238E27FC236}">
                  <a16:creationId xmlns:a16="http://schemas.microsoft.com/office/drawing/2014/main" id="{F1D20962-067D-8441-B3A4-129AE6C2C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45" name="Text Box 170">
              <a:extLst>
                <a:ext uri="{FF2B5EF4-FFF2-40B4-BE49-F238E27FC236}">
                  <a16:creationId xmlns:a16="http://schemas.microsoft.com/office/drawing/2014/main" id="{D4CB544B-2CF7-7B47-8AC5-08F4C707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6" name="Text Box 171">
              <a:extLst>
                <a:ext uri="{FF2B5EF4-FFF2-40B4-BE49-F238E27FC236}">
                  <a16:creationId xmlns:a16="http://schemas.microsoft.com/office/drawing/2014/main" id="{9189CED9-E692-1C4B-B549-66F0C1310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47" name="Text Box 172">
              <a:extLst>
                <a:ext uri="{FF2B5EF4-FFF2-40B4-BE49-F238E27FC236}">
                  <a16:creationId xmlns:a16="http://schemas.microsoft.com/office/drawing/2014/main" id="{C47F0E4E-4153-794B-8922-AC94939CF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48" name="Text Box 173">
              <a:extLst>
                <a:ext uri="{FF2B5EF4-FFF2-40B4-BE49-F238E27FC236}">
                  <a16:creationId xmlns:a16="http://schemas.microsoft.com/office/drawing/2014/main" id="{2CB92153-CC54-3348-8A45-FA2234CED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9" name="Text Box 174">
              <a:extLst>
                <a:ext uri="{FF2B5EF4-FFF2-40B4-BE49-F238E27FC236}">
                  <a16:creationId xmlns:a16="http://schemas.microsoft.com/office/drawing/2014/main" id="{B81A6449-D93F-DE4D-B809-6BF2B4661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50" name="Text Box 175">
              <a:extLst>
                <a:ext uri="{FF2B5EF4-FFF2-40B4-BE49-F238E27FC236}">
                  <a16:creationId xmlns:a16="http://schemas.microsoft.com/office/drawing/2014/main" id="{CE2F1531-CF1C-9E47-8230-4F56FDE74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51" name="Text Box 176">
              <a:extLst>
                <a:ext uri="{FF2B5EF4-FFF2-40B4-BE49-F238E27FC236}">
                  <a16:creationId xmlns:a16="http://schemas.microsoft.com/office/drawing/2014/main" id="{1E5F1494-095E-FF49-8047-A2DD226F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2" name="Text Box 177">
              <a:extLst>
                <a:ext uri="{FF2B5EF4-FFF2-40B4-BE49-F238E27FC236}">
                  <a16:creationId xmlns:a16="http://schemas.microsoft.com/office/drawing/2014/main" id="{6234B5E2-058C-E548-92D9-8181AE771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53" name="Text Box 178">
              <a:extLst>
                <a:ext uri="{FF2B5EF4-FFF2-40B4-BE49-F238E27FC236}">
                  <a16:creationId xmlns:a16="http://schemas.microsoft.com/office/drawing/2014/main" id="{936A2AD6-D4D2-384F-BA36-A7BF1BA37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54" name="Text Box 179">
              <a:extLst>
                <a:ext uri="{FF2B5EF4-FFF2-40B4-BE49-F238E27FC236}">
                  <a16:creationId xmlns:a16="http://schemas.microsoft.com/office/drawing/2014/main" id="{EF3E1FFA-44BB-6843-A92A-7B8918406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5" name="Text Box 180">
              <a:extLst>
                <a:ext uri="{FF2B5EF4-FFF2-40B4-BE49-F238E27FC236}">
                  <a16:creationId xmlns:a16="http://schemas.microsoft.com/office/drawing/2014/main" id="{865DB351-70A5-4340-AA19-795B0D242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56" name="Text Box 181">
              <a:extLst>
                <a:ext uri="{FF2B5EF4-FFF2-40B4-BE49-F238E27FC236}">
                  <a16:creationId xmlns:a16="http://schemas.microsoft.com/office/drawing/2014/main" id="{C3A72438-C06E-414A-BE4A-58344FC6F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57" name="Text Box 182">
              <a:extLst>
                <a:ext uri="{FF2B5EF4-FFF2-40B4-BE49-F238E27FC236}">
                  <a16:creationId xmlns:a16="http://schemas.microsoft.com/office/drawing/2014/main" id="{0D54745E-2FBE-2C48-8991-EBF0D20B8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58" name="Text Box 183">
              <a:extLst>
                <a:ext uri="{FF2B5EF4-FFF2-40B4-BE49-F238E27FC236}">
                  <a16:creationId xmlns:a16="http://schemas.microsoft.com/office/drawing/2014/main" id="{DBB46C30-0E5E-FD4A-B1E2-CBE403CF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59" name="Text Box 184">
              <a:extLst>
                <a:ext uri="{FF2B5EF4-FFF2-40B4-BE49-F238E27FC236}">
                  <a16:creationId xmlns:a16="http://schemas.microsoft.com/office/drawing/2014/main" id="{A01C540F-E8DC-F44F-BF5C-E1078A4E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0" name="Text Box 185">
              <a:extLst>
                <a:ext uri="{FF2B5EF4-FFF2-40B4-BE49-F238E27FC236}">
                  <a16:creationId xmlns:a16="http://schemas.microsoft.com/office/drawing/2014/main" id="{3C7F09BB-4784-9942-A6EB-19AAF6072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61" name="Text Box 186">
              <a:extLst>
                <a:ext uri="{FF2B5EF4-FFF2-40B4-BE49-F238E27FC236}">
                  <a16:creationId xmlns:a16="http://schemas.microsoft.com/office/drawing/2014/main" id="{1943042F-F591-9D4B-AE87-CEFE4A87D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62" name="Text Box 187">
              <a:extLst>
                <a:ext uri="{FF2B5EF4-FFF2-40B4-BE49-F238E27FC236}">
                  <a16:creationId xmlns:a16="http://schemas.microsoft.com/office/drawing/2014/main" id="{CD40016A-9645-D341-A6EA-E34FAE775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63" name="Text Box 188">
              <a:extLst>
                <a:ext uri="{FF2B5EF4-FFF2-40B4-BE49-F238E27FC236}">
                  <a16:creationId xmlns:a16="http://schemas.microsoft.com/office/drawing/2014/main" id="{67B60569-CE45-324C-88DF-F45AD4E1C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64" name="Text Box 189">
              <a:extLst>
                <a:ext uri="{FF2B5EF4-FFF2-40B4-BE49-F238E27FC236}">
                  <a16:creationId xmlns:a16="http://schemas.microsoft.com/office/drawing/2014/main" id="{F2844702-A543-904E-B303-21677D04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65" name="Text Box 190">
              <a:extLst>
                <a:ext uri="{FF2B5EF4-FFF2-40B4-BE49-F238E27FC236}">
                  <a16:creationId xmlns:a16="http://schemas.microsoft.com/office/drawing/2014/main" id="{66DFF197-549A-0C4C-BE42-C0794A6D9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66" name="Text Box 191">
              <a:extLst>
                <a:ext uri="{FF2B5EF4-FFF2-40B4-BE49-F238E27FC236}">
                  <a16:creationId xmlns:a16="http://schemas.microsoft.com/office/drawing/2014/main" id="{DB342CDF-EFEB-514B-8FAA-1DBB0A17A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67" name="Text Box 192">
              <a:extLst>
                <a:ext uri="{FF2B5EF4-FFF2-40B4-BE49-F238E27FC236}">
                  <a16:creationId xmlns:a16="http://schemas.microsoft.com/office/drawing/2014/main" id="{22CB41F9-64DC-2F43-9608-0E11C4B1A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8" name="Text Box 193">
              <a:extLst>
                <a:ext uri="{FF2B5EF4-FFF2-40B4-BE49-F238E27FC236}">
                  <a16:creationId xmlns:a16="http://schemas.microsoft.com/office/drawing/2014/main" id="{79FA6F87-5D35-C042-B388-F431E16AD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69" name="Text Box 194">
              <a:extLst>
                <a:ext uri="{FF2B5EF4-FFF2-40B4-BE49-F238E27FC236}">
                  <a16:creationId xmlns:a16="http://schemas.microsoft.com/office/drawing/2014/main" id="{3A602918-C9D0-2A41-85F8-61CF82D53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70" name="Text Box 195">
              <a:extLst>
                <a:ext uri="{FF2B5EF4-FFF2-40B4-BE49-F238E27FC236}">
                  <a16:creationId xmlns:a16="http://schemas.microsoft.com/office/drawing/2014/main" id="{A573595C-65FE-CB49-B853-9ED9091FE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71" name="Text Box 196">
              <a:extLst>
                <a:ext uri="{FF2B5EF4-FFF2-40B4-BE49-F238E27FC236}">
                  <a16:creationId xmlns:a16="http://schemas.microsoft.com/office/drawing/2014/main" id="{4597C9EB-FE76-CC42-B3F9-59DFEE9FA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2" name="Text Box 197">
              <a:extLst>
                <a:ext uri="{FF2B5EF4-FFF2-40B4-BE49-F238E27FC236}">
                  <a16:creationId xmlns:a16="http://schemas.microsoft.com/office/drawing/2014/main" id="{5038248A-A22E-8349-83C1-6A49A4615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C</a:t>
              </a:r>
            </a:p>
          </p:txBody>
        </p:sp>
        <p:sp>
          <p:nvSpPr>
            <p:cNvPr id="973" name="Text Box 198">
              <a:extLst>
                <a:ext uri="{FF2B5EF4-FFF2-40B4-BE49-F238E27FC236}">
                  <a16:creationId xmlns:a16="http://schemas.microsoft.com/office/drawing/2014/main" id="{8C048F97-5CD5-364F-A056-C4C2F3B79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74" name="Text Box 199">
              <a:extLst>
                <a:ext uri="{FF2B5EF4-FFF2-40B4-BE49-F238E27FC236}">
                  <a16:creationId xmlns:a16="http://schemas.microsoft.com/office/drawing/2014/main" id="{F5B57F01-45F8-634A-B292-AF8169411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75" name="Text Box 200">
              <a:extLst>
                <a:ext uri="{FF2B5EF4-FFF2-40B4-BE49-F238E27FC236}">
                  <a16:creationId xmlns:a16="http://schemas.microsoft.com/office/drawing/2014/main" id="{47BF3306-6AE4-8347-B50B-8E03DDED1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6" name="Text Box 201">
              <a:extLst>
                <a:ext uri="{FF2B5EF4-FFF2-40B4-BE49-F238E27FC236}">
                  <a16:creationId xmlns:a16="http://schemas.microsoft.com/office/drawing/2014/main" id="{F41D56FD-9103-FF43-8A2C-253C59DF9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77" name="Text Box 202">
              <a:extLst>
                <a:ext uri="{FF2B5EF4-FFF2-40B4-BE49-F238E27FC236}">
                  <a16:creationId xmlns:a16="http://schemas.microsoft.com/office/drawing/2014/main" id="{E3F97C1F-B665-4046-A138-68992EA71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8" name="Text Box 203">
              <a:extLst>
                <a:ext uri="{FF2B5EF4-FFF2-40B4-BE49-F238E27FC236}">
                  <a16:creationId xmlns:a16="http://schemas.microsoft.com/office/drawing/2014/main" id="{0F5512BE-92F2-1E40-9167-18CC77C25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9" name="Text Box 204">
              <a:extLst>
                <a:ext uri="{FF2B5EF4-FFF2-40B4-BE49-F238E27FC236}">
                  <a16:creationId xmlns:a16="http://schemas.microsoft.com/office/drawing/2014/main" id="{9ACDB192-C252-694D-8D90-B0303FA9A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0" name="Text Box 205">
              <a:extLst>
                <a:ext uri="{FF2B5EF4-FFF2-40B4-BE49-F238E27FC236}">
                  <a16:creationId xmlns:a16="http://schemas.microsoft.com/office/drawing/2014/main" id="{FFC37FB6-8C1E-524A-9F5D-CA5B4FA2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81" name="Text Box 206">
              <a:extLst>
                <a:ext uri="{FF2B5EF4-FFF2-40B4-BE49-F238E27FC236}">
                  <a16:creationId xmlns:a16="http://schemas.microsoft.com/office/drawing/2014/main" id="{6FEB4990-237B-B94D-8BD3-422C3FA61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82" name="Text Box 207">
              <a:extLst>
                <a:ext uri="{FF2B5EF4-FFF2-40B4-BE49-F238E27FC236}">
                  <a16:creationId xmlns:a16="http://schemas.microsoft.com/office/drawing/2014/main" id="{C92276C4-BC33-BA42-A25F-3C6A7F41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83" name="Text Box 208">
              <a:extLst>
                <a:ext uri="{FF2B5EF4-FFF2-40B4-BE49-F238E27FC236}">
                  <a16:creationId xmlns:a16="http://schemas.microsoft.com/office/drawing/2014/main" id="{E13F9C7C-090C-CF44-8A5B-FB35BE0C2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84" name="Text Box 209">
              <a:extLst>
                <a:ext uri="{FF2B5EF4-FFF2-40B4-BE49-F238E27FC236}">
                  <a16:creationId xmlns:a16="http://schemas.microsoft.com/office/drawing/2014/main" id="{C08DB1CE-5FDB-ED44-9378-59409DDAE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85" name="Text Box 210">
              <a:extLst>
                <a:ext uri="{FF2B5EF4-FFF2-40B4-BE49-F238E27FC236}">
                  <a16:creationId xmlns:a16="http://schemas.microsoft.com/office/drawing/2014/main" id="{CEA94F01-C8D3-754C-A222-69FD5FEB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86" name="Text Box 211">
              <a:extLst>
                <a:ext uri="{FF2B5EF4-FFF2-40B4-BE49-F238E27FC236}">
                  <a16:creationId xmlns:a16="http://schemas.microsoft.com/office/drawing/2014/main" id="{9B271FE4-7FCA-3F4A-8BB7-0DDAE68C5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87" name="Text Box 212">
              <a:extLst>
                <a:ext uri="{FF2B5EF4-FFF2-40B4-BE49-F238E27FC236}">
                  <a16:creationId xmlns:a16="http://schemas.microsoft.com/office/drawing/2014/main" id="{6CF25E56-CF79-B245-AC5B-D587F27E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88" name="Text Box 213">
              <a:extLst>
                <a:ext uri="{FF2B5EF4-FFF2-40B4-BE49-F238E27FC236}">
                  <a16:creationId xmlns:a16="http://schemas.microsoft.com/office/drawing/2014/main" id="{6BC31CDA-CDB2-EF45-ACC5-F7EC53DE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9" name="Text Box 214">
              <a:extLst>
                <a:ext uri="{FF2B5EF4-FFF2-40B4-BE49-F238E27FC236}">
                  <a16:creationId xmlns:a16="http://schemas.microsoft.com/office/drawing/2014/main" id="{D94615EB-5AA4-9B47-AE6A-158634C9F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0" name="Text Box 215">
              <a:extLst>
                <a:ext uri="{FF2B5EF4-FFF2-40B4-BE49-F238E27FC236}">
                  <a16:creationId xmlns:a16="http://schemas.microsoft.com/office/drawing/2014/main" id="{AC2DB792-26C5-264F-8CAB-4D12B7E3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91" name="Text Box 216">
              <a:extLst>
                <a:ext uri="{FF2B5EF4-FFF2-40B4-BE49-F238E27FC236}">
                  <a16:creationId xmlns:a16="http://schemas.microsoft.com/office/drawing/2014/main" id="{3B53DEDA-EF4B-334E-B647-8638754A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92" name="Text Box 217">
              <a:extLst>
                <a:ext uri="{FF2B5EF4-FFF2-40B4-BE49-F238E27FC236}">
                  <a16:creationId xmlns:a16="http://schemas.microsoft.com/office/drawing/2014/main" id="{3936C3DF-7F75-8A42-9F51-51409ED9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93" name="Text Box 218">
              <a:extLst>
                <a:ext uri="{FF2B5EF4-FFF2-40B4-BE49-F238E27FC236}">
                  <a16:creationId xmlns:a16="http://schemas.microsoft.com/office/drawing/2014/main" id="{E7DAD94A-3CF0-6645-AC66-28C017E07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4" name="Text Box 219">
              <a:extLst>
                <a:ext uri="{FF2B5EF4-FFF2-40B4-BE49-F238E27FC236}">
                  <a16:creationId xmlns:a16="http://schemas.microsoft.com/office/drawing/2014/main" id="{6A99DA0C-6CE7-E744-AC16-2B976C07F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95" name="Text Box 220">
              <a:extLst>
                <a:ext uri="{FF2B5EF4-FFF2-40B4-BE49-F238E27FC236}">
                  <a16:creationId xmlns:a16="http://schemas.microsoft.com/office/drawing/2014/main" id="{C2F4CFD9-C141-9149-9469-4ED2B195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6" name="Text Box 221">
              <a:extLst>
                <a:ext uri="{FF2B5EF4-FFF2-40B4-BE49-F238E27FC236}">
                  <a16:creationId xmlns:a16="http://schemas.microsoft.com/office/drawing/2014/main" id="{086C145B-F194-554F-B2AA-2982E5023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7" name="Text Box 222">
              <a:extLst>
                <a:ext uri="{FF2B5EF4-FFF2-40B4-BE49-F238E27FC236}">
                  <a16:creationId xmlns:a16="http://schemas.microsoft.com/office/drawing/2014/main" id="{F4CFF580-D8C7-5646-83C9-0A4FF8A35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98" name="Text Box 223">
              <a:extLst>
                <a:ext uri="{FF2B5EF4-FFF2-40B4-BE49-F238E27FC236}">
                  <a16:creationId xmlns:a16="http://schemas.microsoft.com/office/drawing/2014/main" id="{A1007ADF-A9C4-904D-BBCD-BD7BE7560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99" name="Text Box 224">
              <a:extLst>
                <a:ext uri="{FF2B5EF4-FFF2-40B4-BE49-F238E27FC236}">
                  <a16:creationId xmlns:a16="http://schemas.microsoft.com/office/drawing/2014/main" id="{F6E31405-E5A1-D34E-A5A1-8F7BB795D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00" name="Text Box 225">
              <a:extLst>
                <a:ext uri="{FF2B5EF4-FFF2-40B4-BE49-F238E27FC236}">
                  <a16:creationId xmlns:a16="http://schemas.microsoft.com/office/drawing/2014/main" id="{522D0D14-5589-8D4C-AF2B-8D64F6C41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01" name="Text Box 226">
              <a:extLst>
                <a:ext uri="{FF2B5EF4-FFF2-40B4-BE49-F238E27FC236}">
                  <a16:creationId xmlns:a16="http://schemas.microsoft.com/office/drawing/2014/main" id="{EC6083EF-CDE5-4D48-8350-44C4D96EC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02" name="Text Box 227">
              <a:extLst>
                <a:ext uri="{FF2B5EF4-FFF2-40B4-BE49-F238E27FC236}">
                  <a16:creationId xmlns:a16="http://schemas.microsoft.com/office/drawing/2014/main" id="{50737540-6E24-1340-8BE6-4607381FD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3" name="Text Box 228">
              <a:extLst>
                <a:ext uri="{FF2B5EF4-FFF2-40B4-BE49-F238E27FC236}">
                  <a16:creationId xmlns:a16="http://schemas.microsoft.com/office/drawing/2014/main" id="{7097D88E-3F3C-2449-A3F2-1A3A0DB25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04" name="Text Box 229">
              <a:extLst>
                <a:ext uri="{FF2B5EF4-FFF2-40B4-BE49-F238E27FC236}">
                  <a16:creationId xmlns:a16="http://schemas.microsoft.com/office/drawing/2014/main" id="{3DDCBF1B-7645-BB47-8DD3-711EE87B2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5" name="Text Box 230">
              <a:extLst>
                <a:ext uri="{FF2B5EF4-FFF2-40B4-BE49-F238E27FC236}">
                  <a16:creationId xmlns:a16="http://schemas.microsoft.com/office/drawing/2014/main" id="{68236052-06DE-9047-914D-D89C81373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06" name="Text Box 231">
              <a:extLst>
                <a:ext uri="{FF2B5EF4-FFF2-40B4-BE49-F238E27FC236}">
                  <a16:creationId xmlns:a16="http://schemas.microsoft.com/office/drawing/2014/main" id="{08E47FED-8845-B941-9CA7-A7C9A87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7" name="Text Box 232">
              <a:extLst>
                <a:ext uri="{FF2B5EF4-FFF2-40B4-BE49-F238E27FC236}">
                  <a16:creationId xmlns:a16="http://schemas.microsoft.com/office/drawing/2014/main" id="{2C1F212C-0969-9843-9822-EC272CAF1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08" name="Text Box 233">
              <a:extLst>
                <a:ext uri="{FF2B5EF4-FFF2-40B4-BE49-F238E27FC236}">
                  <a16:creationId xmlns:a16="http://schemas.microsoft.com/office/drawing/2014/main" id="{E1B906DC-8E5E-8347-9F73-4A45DA366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9" name="Text Box 234">
              <a:extLst>
                <a:ext uri="{FF2B5EF4-FFF2-40B4-BE49-F238E27FC236}">
                  <a16:creationId xmlns:a16="http://schemas.microsoft.com/office/drawing/2014/main" id="{C2C6031F-F487-C84B-A00B-3DE009F62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0" name="Text Box 235">
              <a:extLst>
                <a:ext uri="{FF2B5EF4-FFF2-40B4-BE49-F238E27FC236}">
                  <a16:creationId xmlns:a16="http://schemas.microsoft.com/office/drawing/2014/main" id="{7F843E74-E9EA-9F45-B9A3-E02A98CB8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11" name="Text Box 236">
              <a:extLst>
                <a:ext uri="{FF2B5EF4-FFF2-40B4-BE49-F238E27FC236}">
                  <a16:creationId xmlns:a16="http://schemas.microsoft.com/office/drawing/2014/main" id="{DC10419F-8ADD-2247-8895-02038057F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2" name="Text Box 237">
              <a:extLst>
                <a:ext uri="{FF2B5EF4-FFF2-40B4-BE49-F238E27FC236}">
                  <a16:creationId xmlns:a16="http://schemas.microsoft.com/office/drawing/2014/main" id="{62C594B5-1CF8-4E44-ACEF-9C86024B1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13" name="Text Box 238">
              <a:extLst>
                <a:ext uri="{FF2B5EF4-FFF2-40B4-BE49-F238E27FC236}">
                  <a16:creationId xmlns:a16="http://schemas.microsoft.com/office/drawing/2014/main" id="{E8C528E4-84BA-9E4D-A169-205942639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14" name="Text Box 239">
              <a:extLst>
                <a:ext uri="{FF2B5EF4-FFF2-40B4-BE49-F238E27FC236}">
                  <a16:creationId xmlns:a16="http://schemas.microsoft.com/office/drawing/2014/main" id="{60BD9524-4687-C841-BC21-14A69B045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15" name="Text Box 240">
              <a:extLst>
                <a:ext uri="{FF2B5EF4-FFF2-40B4-BE49-F238E27FC236}">
                  <a16:creationId xmlns:a16="http://schemas.microsoft.com/office/drawing/2014/main" id="{7C0F4E90-F85D-6746-A728-F60A8E6A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16" name="Text Box 241">
              <a:extLst>
                <a:ext uri="{FF2B5EF4-FFF2-40B4-BE49-F238E27FC236}">
                  <a16:creationId xmlns:a16="http://schemas.microsoft.com/office/drawing/2014/main" id="{67DA22F8-601F-304D-9596-9EF12C79A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7" name="Text Box 242">
              <a:extLst>
                <a:ext uri="{FF2B5EF4-FFF2-40B4-BE49-F238E27FC236}">
                  <a16:creationId xmlns:a16="http://schemas.microsoft.com/office/drawing/2014/main" id="{C5AF3353-EB3F-4149-BA18-7042AA4E7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18" name="Text Box 243">
              <a:extLst>
                <a:ext uri="{FF2B5EF4-FFF2-40B4-BE49-F238E27FC236}">
                  <a16:creationId xmlns:a16="http://schemas.microsoft.com/office/drawing/2014/main" id="{F5E36E0F-C00F-E142-84F0-C954CBF9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9" name="Text Box 244">
              <a:extLst>
                <a:ext uri="{FF2B5EF4-FFF2-40B4-BE49-F238E27FC236}">
                  <a16:creationId xmlns:a16="http://schemas.microsoft.com/office/drawing/2014/main" id="{A305A6EB-5E44-A643-9238-3613F2A5B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0" name="Text Box 245">
              <a:extLst>
                <a:ext uri="{FF2B5EF4-FFF2-40B4-BE49-F238E27FC236}">
                  <a16:creationId xmlns:a16="http://schemas.microsoft.com/office/drawing/2014/main" id="{B46A3232-80F3-4240-A2AB-219C3F45C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21" name="Text Box 246">
              <a:extLst>
                <a:ext uri="{FF2B5EF4-FFF2-40B4-BE49-F238E27FC236}">
                  <a16:creationId xmlns:a16="http://schemas.microsoft.com/office/drawing/2014/main" id="{353D9B61-3881-1649-A2F0-2AB5459AA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2" name="Text Box 247">
              <a:extLst>
                <a:ext uri="{FF2B5EF4-FFF2-40B4-BE49-F238E27FC236}">
                  <a16:creationId xmlns:a16="http://schemas.microsoft.com/office/drawing/2014/main" id="{BCA4B1E2-0DC5-1040-88A8-77907FEF5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23" name="Text Box 248">
              <a:extLst>
                <a:ext uri="{FF2B5EF4-FFF2-40B4-BE49-F238E27FC236}">
                  <a16:creationId xmlns:a16="http://schemas.microsoft.com/office/drawing/2014/main" id="{11B2AA9B-F073-1A47-AEEC-74B4EB711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4" name="Text Box 249">
              <a:extLst>
                <a:ext uri="{FF2B5EF4-FFF2-40B4-BE49-F238E27FC236}">
                  <a16:creationId xmlns:a16="http://schemas.microsoft.com/office/drawing/2014/main" id="{73D46DEA-DAFB-8146-85F0-EBC4B0AD1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25" name="Text Box 250">
              <a:extLst>
                <a:ext uri="{FF2B5EF4-FFF2-40B4-BE49-F238E27FC236}">
                  <a16:creationId xmlns:a16="http://schemas.microsoft.com/office/drawing/2014/main" id="{B0432F15-AF45-AF42-A6EC-6A04DF514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6" name="Text Box 251">
              <a:extLst>
                <a:ext uri="{FF2B5EF4-FFF2-40B4-BE49-F238E27FC236}">
                  <a16:creationId xmlns:a16="http://schemas.microsoft.com/office/drawing/2014/main" id="{62C81438-1A43-9446-B203-A565BF2BB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27" name="Text Box 252">
              <a:extLst>
                <a:ext uri="{FF2B5EF4-FFF2-40B4-BE49-F238E27FC236}">
                  <a16:creationId xmlns:a16="http://schemas.microsoft.com/office/drawing/2014/main" id="{A8500802-1E26-6643-837F-866FD01EB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8" name="Text Box 253">
              <a:extLst>
                <a:ext uri="{FF2B5EF4-FFF2-40B4-BE49-F238E27FC236}">
                  <a16:creationId xmlns:a16="http://schemas.microsoft.com/office/drawing/2014/main" id="{CFE170AA-CBAA-094B-9F2E-218B7D76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1029" name="Text Box 254">
              <a:extLst>
                <a:ext uri="{FF2B5EF4-FFF2-40B4-BE49-F238E27FC236}">
                  <a16:creationId xmlns:a16="http://schemas.microsoft.com/office/drawing/2014/main" id="{F49B6F81-FB81-2243-B6F7-305A4BF2E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0" name="Text Box 255">
              <a:extLst>
                <a:ext uri="{FF2B5EF4-FFF2-40B4-BE49-F238E27FC236}">
                  <a16:creationId xmlns:a16="http://schemas.microsoft.com/office/drawing/2014/main" id="{E4E45B1D-0104-AA4A-A617-BAD89EB2A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1" name="Text Box 256">
              <a:extLst>
                <a:ext uri="{FF2B5EF4-FFF2-40B4-BE49-F238E27FC236}">
                  <a16:creationId xmlns:a16="http://schemas.microsoft.com/office/drawing/2014/main" id="{F5976B2C-E1FB-7744-9C2E-C3E780234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32" name="Text Box 257">
              <a:extLst>
                <a:ext uri="{FF2B5EF4-FFF2-40B4-BE49-F238E27FC236}">
                  <a16:creationId xmlns:a16="http://schemas.microsoft.com/office/drawing/2014/main" id="{FE8F71C8-CBA5-BE40-A852-E1F66644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33" name="Text Box 258">
              <a:extLst>
                <a:ext uri="{FF2B5EF4-FFF2-40B4-BE49-F238E27FC236}">
                  <a16:creationId xmlns:a16="http://schemas.microsoft.com/office/drawing/2014/main" id="{B4F333AB-D402-B34F-A9CB-870FF6CE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1034" name="Text Box 259">
              <a:extLst>
                <a:ext uri="{FF2B5EF4-FFF2-40B4-BE49-F238E27FC236}">
                  <a16:creationId xmlns:a16="http://schemas.microsoft.com/office/drawing/2014/main" id="{B1474A63-C6D3-324D-B53B-E94CFC92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5" name="Text Box 260">
              <a:extLst>
                <a:ext uri="{FF2B5EF4-FFF2-40B4-BE49-F238E27FC236}">
                  <a16:creationId xmlns:a16="http://schemas.microsoft.com/office/drawing/2014/main" id="{66AA01D1-2A80-1841-9625-D606EC25A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36" name="Text Box 261">
              <a:extLst>
                <a:ext uri="{FF2B5EF4-FFF2-40B4-BE49-F238E27FC236}">
                  <a16:creationId xmlns:a16="http://schemas.microsoft.com/office/drawing/2014/main" id="{61D33E1F-1ACF-714F-9CFC-EEAFC5FA8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37" name="Text Box 262">
              <a:extLst>
                <a:ext uri="{FF2B5EF4-FFF2-40B4-BE49-F238E27FC236}">
                  <a16:creationId xmlns:a16="http://schemas.microsoft.com/office/drawing/2014/main" id="{7ED249F6-008B-304E-8782-A2248297E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38" name="Text Box 263">
              <a:extLst>
                <a:ext uri="{FF2B5EF4-FFF2-40B4-BE49-F238E27FC236}">
                  <a16:creationId xmlns:a16="http://schemas.microsoft.com/office/drawing/2014/main" id="{6DABC6A2-A606-7E43-B767-B8648DE50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39" name="Text Box 264">
              <a:extLst>
                <a:ext uri="{FF2B5EF4-FFF2-40B4-BE49-F238E27FC236}">
                  <a16:creationId xmlns:a16="http://schemas.microsoft.com/office/drawing/2014/main" id="{2091249F-2113-4E4B-866F-53B156D1A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0" name="Text Box 265">
              <a:extLst>
                <a:ext uri="{FF2B5EF4-FFF2-40B4-BE49-F238E27FC236}">
                  <a16:creationId xmlns:a16="http://schemas.microsoft.com/office/drawing/2014/main" id="{6DC9931E-7805-AC4B-B861-93ED0846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1" name="Text Box 266">
              <a:extLst>
                <a:ext uri="{FF2B5EF4-FFF2-40B4-BE49-F238E27FC236}">
                  <a16:creationId xmlns:a16="http://schemas.microsoft.com/office/drawing/2014/main" id="{9546ED35-2651-7E47-BEF4-6CBCA4535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2" name="Text Box 267">
              <a:extLst>
                <a:ext uri="{FF2B5EF4-FFF2-40B4-BE49-F238E27FC236}">
                  <a16:creationId xmlns:a16="http://schemas.microsoft.com/office/drawing/2014/main" id="{ACDF5E7D-C716-DA4D-AFFC-F5BE6D9F0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3" name="Text Box 268">
              <a:extLst>
                <a:ext uri="{FF2B5EF4-FFF2-40B4-BE49-F238E27FC236}">
                  <a16:creationId xmlns:a16="http://schemas.microsoft.com/office/drawing/2014/main" id="{EBFFAEBC-295D-834D-86AD-ADA68A3C7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4" name="Text Box 269">
              <a:extLst>
                <a:ext uri="{FF2B5EF4-FFF2-40B4-BE49-F238E27FC236}">
                  <a16:creationId xmlns:a16="http://schemas.microsoft.com/office/drawing/2014/main" id="{763EE1FA-B1B5-5D47-8908-81EDCC63A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5" name="Text Box 270">
              <a:extLst>
                <a:ext uri="{FF2B5EF4-FFF2-40B4-BE49-F238E27FC236}">
                  <a16:creationId xmlns:a16="http://schemas.microsoft.com/office/drawing/2014/main" id="{B42D037B-D3C3-3341-89A8-FA4A6F2D7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6" name="Text Box 271">
              <a:extLst>
                <a:ext uri="{FF2B5EF4-FFF2-40B4-BE49-F238E27FC236}">
                  <a16:creationId xmlns:a16="http://schemas.microsoft.com/office/drawing/2014/main" id="{CF005442-DA1E-8C4C-B490-BFCDFDE0A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7" name="Text Box 272">
              <a:extLst>
                <a:ext uri="{FF2B5EF4-FFF2-40B4-BE49-F238E27FC236}">
                  <a16:creationId xmlns:a16="http://schemas.microsoft.com/office/drawing/2014/main" id="{0172635F-C54E-1D4F-B825-063961C63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8" name="Text Box 273">
              <a:extLst>
                <a:ext uri="{FF2B5EF4-FFF2-40B4-BE49-F238E27FC236}">
                  <a16:creationId xmlns:a16="http://schemas.microsoft.com/office/drawing/2014/main" id="{5961762A-FF7B-B44E-91C7-213E5B912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9" name="Text Box 274">
              <a:extLst>
                <a:ext uri="{FF2B5EF4-FFF2-40B4-BE49-F238E27FC236}">
                  <a16:creationId xmlns:a16="http://schemas.microsoft.com/office/drawing/2014/main" id="{5D1635DD-8588-704B-81C4-DE11F90C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0" name="Text Box 275">
              <a:extLst>
                <a:ext uri="{FF2B5EF4-FFF2-40B4-BE49-F238E27FC236}">
                  <a16:creationId xmlns:a16="http://schemas.microsoft.com/office/drawing/2014/main" id="{6EAA7CAA-A3A0-B24B-A98E-55A18FE32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51" name="Text Box 276">
              <a:extLst>
                <a:ext uri="{FF2B5EF4-FFF2-40B4-BE49-F238E27FC236}">
                  <a16:creationId xmlns:a16="http://schemas.microsoft.com/office/drawing/2014/main" id="{5366AAF1-6351-4C46-B26D-62BB5FE6D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1052" name="Text Box 277">
              <a:extLst>
                <a:ext uri="{FF2B5EF4-FFF2-40B4-BE49-F238E27FC236}">
                  <a16:creationId xmlns:a16="http://schemas.microsoft.com/office/drawing/2014/main" id="{F3EDAA3A-8745-9249-8473-08AD2858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3" name="Text Box 278">
              <a:extLst>
                <a:ext uri="{FF2B5EF4-FFF2-40B4-BE49-F238E27FC236}">
                  <a16:creationId xmlns:a16="http://schemas.microsoft.com/office/drawing/2014/main" id="{F5874B0D-A555-974B-8900-9CA58C552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54" name="Text Box 279">
              <a:extLst>
                <a:ext uri="{FF2B5EF4-FFF2-40B4-BE49-F238E27FC236}">
                  <a16:creationId xmlns:a16="http://schemas.microsoft.com/office/drawing/2014/main" id="{862E5016-4E4B-104B-B4F5-50B4DC4CE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5" name="Text Box 280">
              <a:extLst>
                <a:ext uri="{FF2B5EF4-FFF2-40B4-BE49-F238E27FC236}">
                  <a16:creationId xmlns:a16="http://schemas.microsoft.com/office/drawing/2014/main" id="{266DEB10-3D3F-1648-847D-00C4AB58D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56" name="Text Box 281">
              <a:extLst>
                <a:ext uri="{FF2B5EF4-FFF2-40B4-BE49-F238E27FC236}">
                  <a16:creationId xmlns:a16="http://schemas.microsoft.com/office/drawing/2014/main" id="{E41B33E9-4E7A-CF40-AE88-01BFA2B03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57" name="Text Box 282">
              <a:extLst>
                <a:ext uri="{FF2B5EF4-FFF2-40B4-BE49-F238E27FC236}">
                  <a16:creationId xmlns:a16="http://schemas.microsoft.com/office/drawing/2014/main" id="{3D3E7A50-3501-074A-975E-5252C4399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8" name="Text Box 283">
              <a:extLst>
                <a:ext uri="{FF2B5EF4-FFF2-40B4-BE49-F238E27FC236}">
                  <a16:creationId xmlns:a16="http://schemas.microsoft.com/office/drawing/2014/main" id="{D50FD5F8-6865-084C-8C7A-5FD02A257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9" name="Text Box 284">
              <a:extLst>
                <a:ext uri="{FF2B5EF4-FFF2-40B4-BE49-F238E27FC236}">
                  <a16:creationId xmlns:a16="http://schemas.microsoft.com/office/drawing/2014/main" id="{46BE49A8-841F-FC4A-884F-F6F365DF8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0" name="Text Box 285">
              <a:extLst>
                <a:ext uri="{FF2B5EF4-FFF2-40B4-BE49-F238E27FC236}">
                  <a16:creationId xmlns:a16="http://schemas.microsoft.com/office/drawing/2014/main" id="{BBFA2395-D95A-A748-B415-227C75AE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1" name="Text Box 286">
              <a:extLst>
                <a:ext uri="{FF2B5EF4-FFF2-40B4-BE49-F238E27FC236}">
                  <a16:creationId xmlns:a16="http://schemas.microsoft.com/office/drawing/2014/main" id="{9C85A6E8-245F-A448-9B37-2473844F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62" name="Text Box 287">
              <a:extLst>
                <a:ext uri="{FF2B5EF4-FFF2-40B4-BE49-F238E27FC236}">
                  <a16:creationId xmlns:a16="http://schemas.microsoft.com/office/drawing/2014/main" id="{8D8E308A-E5E0-CA4E-A4DC-FA7631FAE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3" name="Text Box 288">
              <a:extLst>
                <a:ext uri="{FF2B5EF4-FFF2-40B4-BE49-F238E27FC236}">
                  <a16:creationId xmlns:a16="http://schemas.microsoft.com/office/drawing/2014/main" id="{B41A147B-4986-8A44-93F0-CFBE9D5F1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4" name="Text Box 289">
              <a:extLst>
                <a:ext uri="{FF2B5EF4-FFF2-40B4-BE49-F238E27FC236}">
                  <a16:creationId xmlns:a16="http://schemas.microsoft.com/office/drawing/2014/main" id="{F0C10BF5-21D4-1647-9F01-9F835E9FF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65" name="Text Box 290">
              <a:extLst>
                <a:ext uri="{FF2B5EF4-FFF2-40B4-BE49-F238E27FC236}">
                  <a16:creationId xmlns:a16="http://schemas.microsoft.com/office/drawing/2014/main" id="{6C57EE41-336A-A740-98A2-6945D1879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6" name="Text Box 291">
              <a:extLst>
                <a:ext uri="{FF2B5EF4-FFF2-40B4-BE49-F238E27FC236}">
                  <a16:creationId xmlns:a16="http://schemas.microsoft.com/office/drawing/2014/main" id="{1F08F600-83D3-7D4C-AF7F-8CBAB9205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7" name="Text Box 292">
              <a:extLst>
                <a:ext uri="{FF2B5EF4-FFF2-40B4-BE49-F238E27FC236}">
                  <a16:creationId xmlns:a16="http://schemas.microsoft.com/office/drawing/2014/main" id="{D152A450-9F0D-AF4D-BD1C-0E2243D70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8" name="Text Box 293">
              <a:extLst>
                <a:ext uri="{FF2B5EF4-FFF2-40B4-BE49-F238E27FC236}">
                  <a16:creationId xmlns:a16="http://schemas.microsoft.com/office/drawing/2014/main" id="{9D7EEBD6-520B-CC40-B3D0-C8B69457C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9" name="Text Box 294">
              <a:extLst>
                <a:ext uri="{FF2B5EF4-FFF2-40B4-BE49-F238E27FC236}">
                  <a16:creationId xmlns:a16="http://schemas.microsoft.com/office/drawing/2014/main" id="{7C3C9A8A-D31E-AC40-9234-6069ED0D5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70" name="Text Box 295">
              <a:extLst>
                <a:ext uri="{FF2B5EF4-FFF2-40B4-BE49-F238E27FC236}">
                  <a16:creationId xmlns:a16="http://schemas.microsoft.com/office/drawing/2014/main" id="{84275710-ACFF-4640-93D1-C1C425B0D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71" name="Text Box 296">
              <a:extLst>
                <a:ext uri="{FF2B5EF4-FFF2-40B4-BE49-F238E27FC236}">
                  <a16:creationId xmlns:a16="http://schemas.microsoft.com/office/drawing/2014/main" id="{8BF24478-F7C8-344D-8905-470298D48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0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Poe’s Cryptographic Puzzle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17388-0BC2-0E41-8777-8D444BC0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785" y="1392453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8831AE50-15C4-AE42-B6A1-10E8CE090441}"/>
              </a:ext>
            </a:extLst>
          </p:cNvPr>
          <p:cNvGrpSpPr>
            <a:grpSpLocks/>
          </p:cNvGrpSpPr>
          <p:nvPr/>
        </p:nvGrpSpPr>
        <p:grpSpPr bwMode="auto">
          <a:xfrm>
            <a:off x="886212" y="1371815"/>
            <a:ext cx="6171552" cy="1766702"/>
            <a:chOff x="576" y="2192"/>
            <a:chExt cx="3888" cy="1113"/>
          </a:xfrm>
        </p:grpSpPr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7DBD3FA9-ECF9-DF4A-87CE-F74425DD0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" name="Text Box 58">
              <a:extLst>
                <a:ext uri="{FF2B5EF4-FFF2-40B4-BE49-F238E27FC236}">
                  <a16:creationId xmlns:a16="http://schemas.microsoft.com/office/drawing/2014/main" id="{84CFF8C0-2661-7E4D-9EEB-3DFC3AB8B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2" name="Text Box 59">
              <a:extLst>
                <a:ext uri="{FF2B5EF4-FFF2-40B4-BE49-F238E27FC236}">
                  <a16:creationId xmlns:a16="http://schemas.microsoft.com/office/drawing/2014/main" id="{04D59958-91FE-124A-98DD-EE6431F77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" name="Text Box 60">
              <a:extLst>
                <a:ext uri="{FF2B5EF4-FFF2-40B4-BE49-F238E27FC236}">
                  <a16:creationId xmlns:a16="http://schemas.microsoft.com/office/drawing/2014/main" id="{034AC52C-0387-964F-99E8-3E83C892F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" name="Text Box 61">
              <a:extLst>
                <a:ext uri="{FF2B5EF4-FFF2-40B4-BE49-F238E27FC236}">
                  <a16:creationId xmlns:a16="http://schemas.microsoft.com/office/drawing/2014/main" id="{D301B782-2742-B947-8938-491AE3F19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" name="Text Box 62">
              <a:extLst>
                <a:ext uri="{FF2B5EF4-FFF2-40B4-BE49-F238E27FC236}">
                  <a16:creationId xmlns:a16="http://schemas.microsoft.com/office/drawing/2014/main" id="{D497C7BB-C313-DC4D-8C15-627C715F2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6" name="Text Box 63">
              <a:extLst>
                <a:ext uri="{FF2B5EF4-FFF2-40B4-BE49-F238E27FC236}">
                  <a16:creationId xmlns:a16="http://schemas.microsoft.com/office/drawing/2014/main" id="{40D3116A-21C6-9D47-AD1B-CE39D3C95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" name="Text Box 64">
              <a:extLst>
                <a:ext uri="{FF2B5EF4-FFF2-40B4-BE49-F238E27FC236}">
                  <a16:creationId xmlns:a16="http://schemas.microsoft.com/office/drawing/2014/main" id="{81C10111-39F8-FC46-9F4D-83E278D15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8" name="Text Box 65">
              <a:extLst>
                <a:ext uri="{FF2B5EF4-FFF2-40B4-BE49-F238E27FC236}">
                  <a16:creationId xmlns:a16="http://schemas.microsoft.com/office/drawing/2014/main" id="{36E81091-B8A2-C541-A40B-3CFE254D5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" name="Text Box 66">
              <a:extLst>
                <a:ext uri="{FF2B5EF4-FFF2-40B4-BE49-F238E27FC236}">
                  <a16:creationId xmlns:a16="http://schemas.microsoft.com/office/drawing/2014/main" id="{D9F6956A-2BD9-714B-A4FA-52608E2E2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0" name="Text Box 67">
              <a:extLst>
                <a:ext uri="{FF2B5EF4-FFF2-40B4-BE49-F238E27FC236}">
                  <a16:creationId xmlns:a16="http://schemas.microsoft.com/office/drawing/2014/main" id="{A372B8A3-C1A3-6C44-8F52-D79B35E08B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1" name="Text Box 68">
              <a:extLst>
                <a:ext uri="{FF2B5EF4-FFF2-40B4-BE49-F238E27FC236}">
                  <a16:creationId xmlns:a16="http://schemas.microsoft.com/office/drawing/2014/main" id="{5D8E9E23-1A31-EA44-862B-641549BC5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" name="Text Box 69">
              <a:extLst>
                <a:ext uri="{FF2B5EF4-FFF2-40B4-BE49-F238E27FC236}">
                  <a16:creationId xmlns:a16="http://schemas.microsoft.com/office/drawing/2014/main" id="{5D03EA0E-9878-654D-8AC7-EE0840030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3" name="Text Box 70">
              <a:extLst>
                <a:ext uri="{FF2B5EF4-FFF2-40B4-BE49-F238E27FC236}">
                  <a16:creationId xmlns:a16="http://schemas.microsoft.com/office/drawing/2014/main" id="{73505D41-6B15-754D-9BC8-57FFB79FDE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4" name="Text Box 71">
              <a:extLst>
                <a:ext uri="{FF2B5EF4-FFF2-40B4-BE49-F238E27FC236}">
                  <a16:creationId xmlns:a16="http://schemas.microsoft.com/office/drawing/2014/main" id="{B34C459E-25A6-484F-828C-9C4447EC6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5" name="Text Box 72">
              <a:extLst>
                <a:ext uri="{FF2B5EF4-FFF2-40B4-BE49-F238E27FC236}">
                  <a16:creationId xmlns:a16="http://schemas.microsoft.com/office/drawing/2014/main" id="{DEB6E1C8-7C63-CF4B-9E85-494B1BB11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6" name="Text Box 73">
              <a:extLst>
                <a:ext uri="{FF2B5EF4-FFF2-40B4-BE49-F238E27FC236}">
                  <a16:creationId xmlns:a16="http://schemas.microsoft.com/office/drawing/2014/main" id="{F9ECEB09-7DC9-444C-B24F-24672F91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7" name="Text Box 74">
              <a:extLst>
                <a:ext uri="{FF2B5EF4-FFF2-40B4-BE49-F238E27FC236}">
                  <a16:creationId xmlns:a16="http://schemas.microsoft.com/office/drawing/2014/main" id="{37B581AA-E39D-9440-9104-BC9F11B0A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8" name="Text Box 75">
              <a:extLst>
                <a:ext uri="{FF2B5EF4-FFF2-40B4-BE49-F238E27FC236}">
                  <a16:creationId xmlns:a16="http://schemas.microsoft.com/office/drawing/2014/main" id="{6A36C52D-1678-1648-9BE4-A7BFA47E0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9" name="Text Box 76">
              <a:extLst>
                <a:ext uri="{FF2B5EF4-FFF2-40B4-BE49-F238E27FC236}">
                  <a16:creationId xmlns:a16="http://schemas.microsoft.com/office/drawing/2014/main" id="{1723A78A-8A28-0D46-B9A4-C870E06A6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0" name="Text Box 77">
              <a:extLst>
                <a:ext uri="{FF2B5EF4-FFF2-40B4-BE49-F238E27FC236}">
                  <a16:creationId xmlns:a16="http://schemas.microsoft.com/office/drawing/2014/main" id="{83913732-0613-744B-90D7-2BFF472D5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31" name="Text Box 78">
              <a:extLst>
                <a:ext uri="{FF2B5EF4-FFF2-40B4-BE49-F238E27FC236}">
                  <a16:creationId xmlns:a16="http://schemas.microsoft.com/office/drawing/2014/main" id="{F67B25DD-B379-7C4A-9154-A68B919B9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2" name="Text Box 79">
              <a:extLst>
                <a:ext uri="{FF2B5EF4-FFF2-40B4-BE49-F238E27FC236}">
                  <a16:creationId xmlns:a16="http://schemas.microsoft.com/office/drawing/2014/main" id="{8221A4AF-9040-D648-AFE7-3B1E021E5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33" name="Text Box 80">
              <a:extLst>
                <a:ext uri="{FF2B5EF4-FFF2-40B4-BE49-F238E27FC236}">
                  <a16:creationId xmlns:a16="http://schemas.microsoft.com/office/drawing/2014/main" id="{A78CA043-3D1C-3445-8AE8-2008DAEA77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34" name="Text Box 81">
              <a:extLst>
                <a:ext uri="{FF2B5EF4-FFF2-40B4-BE49-F238E27FC236}">
                  <a16:creationId xmlns:a16="http://schemas.microsoft.com/office/drawing/2014/main" id="{FE469E51-06A6-EC44-97A0-C117707A5F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35" name="Text Box 82">
              <a:extLst>
                <a:ext uri="{FF2B5EF4-FFF2-40B4-BE49-F238E27FC236}">
                  <a16:creationId xmlns:a16="http://schemas.microsoft.com/office/drawing/2014/main" id="{447754EF-16A9-C44D-AD82-E6D21854F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36" name="Text Box 83">
              <a:extLst>
                <a:ext uri="{FF2B5EF4-FFF2-40B4-BE49-F238E27FC236}">
                  <a16:creationId xmlns:a16="http://schemas.microsoft.com/office/drawing/2014/main" id="{B3E5CFA4-67CA-A443-A2D0-8A5263AA9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37" name="Text Box 84">
              <a:extLst>
                <a:ext uri="{FF2B5EF4-FFF2-40B4-BE49-F238E27FC236}">
                  <a16:creationId xmlns:a16="http://schemas.microsoft.com/office/drawing/2014/main" id="{D76313E1-5D0A-D14B-938D-6E2C7C33D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38" name="Text Box 85">
              <a:extLst>
                <a:ext uri="{FF2B5EF4-FFF2-40B4-BE49-F238E27FC236}">
                  <a16:creationId xmlns:a16="http://schemas.microsoft.com/office/drawing/2014/main" id="{A37D33D6-B3B4-D747-B65D-3E404F602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39" name="Text Box 86">
              <a:extLst>
                <a:ext uri="{FF2B5EF4-FFF2-40B4-BE49-F238E27FC236}">
                  <a16:creationId xmlns:a16="http://schemas.microsoft.com/office/drawing/2014/main" id="{F1F53403-43F6-BA42-900A-5FE7AC17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F6142B70-75B9-1C42-A6BA-F5994F9D3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41" name="Text Box 88">
              <a:extLst>
                <a:ext uri="{FF2B5EF4-FFF2-40B4-BE49-F238E27FC236}">
                  <a16:creationId xmlns:a16="http://schemas.microsoft.com/office/drawing/2014/main" id="{FC18E9E9-560B-2844-9328-EE438BF98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42" name="Text Box 89">
              <a:extLst>
                <a:ext uri="{FF2B5EF4-FFF2-40B4-BE49-F238E27FC236}">
                  <a16:creationId xmlns:a16="http://schemas.microsoft.com/office/drawing/2014/main" id="{8CFDE9D5-61B8-1D48-9634-FBECC06A8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3" name="Text Box 90">
              <a:extLst>
                <a:ext uri="{FF2B5EF4-FFF2-40B4-BE49-F238E27FC236}">
                  <a16:creationId xmlns:a16="http://schemas.microsoft.com/office/drawing/2014/main" id="{D92863E2-CA91-C149-83D8-DCA74AD4F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44" name="Text Box 91">
              <a:extLst>
                <a:ext uri="{FF2B5EF4-FFF2-40B4-BE49-F238E27FC236}">
                  <a16:creationId xmlns:a16="http://schemas.microsoft.com/office/drawing/2014/main" id="{692730E0-EE9A-7545-BFD2-CDD6EAD88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45" name="Text Box 92">
              <a:extLst>
                <a:ext uri="{FF2B5EF4-FFF2-40B4-BE49-F238E27FC236}">
                  <a16:creationId xmlns:a16="http://schemas.microsoft.com/office/drawing/2014/main" id="{F2BD21B1-7D49-CF40-AE56-880DA48B2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46" name="Text Box 130">
              <a:extLst>
                <a:ext uri="{FF2B5EF4-FFF2-40B4-BE49-F238E27FC236}">
                  <a16:creationId xmlns:a16="http://schemas.microsoft.com/office/drawing/2014/main" id="{2A312968-DCDF-1843-B865-CDA09F382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47" name="Text Box 131">
              <a:extLst>
                <a:ext uri="{FF2B5EF4-FFF2-40B4-BE49-F238E27FC236}">
                  <a16:creationId xmlns:a16="http://schemas.microsoft.com/office/drawing/2014/main" id="{BC511C2D-34D6-C042-A4AD-6C72E8ACB5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48" name="Text Box 132">
              <a:extLst>
                <a:ext uri="{FF2B5EF4-FFF2-40B4-BE49-F238E27FC236}">
                  <a16:creationId xmlns:a16="http://schemas.microsoft.com/office/drawing/2014/main" id="{001BF10F-161D-B64B-9AA4-6F5A0E103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49" name="Text Box 133">
              <a:extLst>
                <a:ext uri="{FF2B5EF4-FFF2-40B4-BE49-F238E27FC236}">
                  <a16:creationId xmlns:a16="http://schemas.microsoft.com/office/drawing/2014/main" id="{1C50082B-4340-C847-955A-292A2480E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50" name="Text Box 134">
              <a:extLst>
                <a:ext uri="{FF2B5EF4-FFF2-40B4-BE49-F238E27FC236}">
                  <a16:creationId xmlns:a16="http://schemas.microsoft.com/office/drawing/2014/main" id="{E8C72946-5159-1F49-A572-498802C5F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51" name="Text Box 135">
              <a:extLst>
                <a:ext uri="{FF2B5EF4-FFF2-40B4-BE49-F238E27FC236}">
                  <a16:creationId xmlns:a16="http://schemas.microsoft.com/office/drawing/2014/main" id="{3DCBC4F7-7C41-4048-BDF7-665171557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52" name="Text Box 136">
              <a:extLst>
                <a:ext uri="{FF2B5EF4-FFF2-40B4-BE49-F238E27FC236}">
                  <a16:creationId xmlns:a16="http://schemas.microsoft.com/office/drawing/2014/main" id="{D9F38F01-04BA-BE4E-B8FE-60DCA333E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3" name="Text Box 137">
              <a:extLst>
                <a:ext uri="{FF2B5EF4-FFF2-40B4-BE49-F238E27FC236}">
                  <a16:creationId xmlns:a16="http://schemas.microsoft.com/office/drawing/2014/main" id="{1819CF91-264F-CC41-8AF0-B8DF4AC73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54" name="Text Box 138">
              <a:extLst>
                <a:ext uri="{FF2B5EF4-FFF2-40B4-BE49-F238E27FC236}">
                  <a16:creationId xmlns:a16="http://schemas.microsoft.com/office/drawing/2014/main" id="{4FE2F662-7E82-214F-8109-B888C5B43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5" name="Text Box 139">
              <a:extLst>
                <a:ext uri="{FF2B5EF4-FFF2-40B4-BE49-F238E27FC236}">
                  <a16:creationId xmlns:a16="http://schemas.microsoft.com/office/drawing/2014/main" id="{087A288E-8A74-2A4A-B366-27CC81447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56" name="Text Box 140">
              <a:extLst>
                <a:ext uri="{FF2B5EF4-FFF2-40B4-BE49-F238E27FC236}">
                  <a16:creationId xmlns:a16="http://schemas.microsoft.com/office/drawing/2014/main" id="{1A55B89C-699F-B746-A6A6-0C44E2A8A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57" name="Text Box 141">
              <a:extLst>
                <a:ext uri="{FF2B5EF4-FFF2-40B4-BE49-F238E27FC236}">
                  <a16:creationId xmlns:a16="http://schemas.microsoft.com/office/drawing/2014/main" id="{2681C9E5-1335-6B46-A1BF-486D35D4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58" name="Text Box 142">
              <a:extLst>
                <a:ext uri="{FF2B5EF4-FFF2-40B4-BE49-F238E27FC236}">
                  <a16:creationId xmlns:a16="http://schemas.microsoft.com/office/drawing/2014/main" id="{E0DCC1E3-7522-2340-B8B6-5EFB233DF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59" name="Text Box 143">
              <a:extLst>
                <a:ext uri="{FF2B5EF4-FFF2-40B4-BE49-F238E27FC236}">
                  <a16:creationId xmlns:a16="http://schemas.microsoft.com/office/drawing/2014/main" id="{3EEE18D6-77BF-9D43-A33E-507161CE9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60" name="Text Box 144">
              <a:extLst>
                <a:ext uri="{FF2B5EF4-FFF2-40B4-BE49-F238E27FC236}">
                  <a16:creationId xmlns:a16="http://schemas.microsoft.com/office/drawing/2014/main" id="{BF367CCD-0F73-554F-B653-3DFF9E48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1" name="Text Box 145">
              <a:extLst>
                <a:ext uri="{FF2B5EF4-FFF2-40B4-BE49-F238E27FC236}">
                  <a16:creationId xmlns:a16="http://schemas.microsoft.com/office/drawing/2014/main" id="{26B9F9D4-1341-4A4C-BAB3-90436945D6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62" name="Text Box 146">
              <a:extLst>
                <a:ext uri="{FF2B5EF4-FFF2-40B4-BE49-F238E27FC236}">
                  <a16:creationId xmlns:a16="http://schemas.microsoft.com/office/drawing/2014/main" id="{DF654DC1-AEBF-C048-A31E-C61901696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3" name="Text Box 147">
              <a:extLst>
                <a:ext uri="{FF2B5EF4-FFF2-40B4-BE49-F238E27FC236}">
                  <a16:creationId xmlns:a16="http://schemas.microsoft.com/office/drawing/2014/main" id="{EEE6BDA3-ABC3-534E-B3E1-57594D72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64" name="Text Box 148">
              <a:extLst>
                <a:ext uri="{FF2B5EF4-FFF2-40B4-BE49-F238E27FC236}">
                  <a16:creationId xmlns:a16="http://schemas.microsoft.com/office/drawing/2014/main" id="{20D349BE-DF16-B045-9846-3989A9DBA7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65" name="Text Box 149">
              <a:extLst>
                <a:ext uri="{FF2B5EF4-FFF2-40B4-BE49-F238E27FC236}">
                  <a16:creationId xmlns:a16="http://schemas.microsoft.com/office/drawing/2014/main" id="{58A5099D-F1C2-CB4C-AF2D-80C36F6CF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6" name="Text Box 150">
              <a:extLst>
                <a:ext uri="{FF2B5EF4-FFF2-40B4-BE49-F238E27FC236}">
                  <a16:creationId xmlns:a16="http://schemas.microsoft.com/office/drawing/2014/main" id="{A2FC2B9A-B37C-A04D-83D0-29404F6EB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67" name="Text Box 151">
              <a:extLst>
                <a:ext uri="{FF2B5EF4-FFF2-40B4-BE49-F238E27FC236}">
                  <a16:creationId xmlns:a16="http://schemas.microsoft.com/office/drawing/2014/main" id="{70A4D498-85D3-1141-8E5B-265A635D9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68" name="Text Box 152">
              <a:extLst>
                <a:ext uri="{FF2B5EF4-FFF2-40B4-BE49-F238E27FC236}">
                  <a16:creationId xmlns:a16="http://schemas.microsoft.com/office/drawing/2014/main" id="{5744B0AD-03BD-0047-9E49-A72A26E1F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69" name="Text Box 153">
              <a:extLst>
                <a:ext uri="{FF2B5EF4-FFF2-40B4-BE49-F238E27FC236}">
                  <a16:creationId xmlns:a16="http://schemas.microsoft.com/office/drawing/2014/main" id="{B9B41CAC-8FD2-0649-9354-12BC46765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0" name="Text Box 154">
              <a:extLst>
                <a:ext uri="{FF2B5EF4-FFF2-40B4-BE49-F238E27FC236}">
                  <a16:creationId xmlns:a16="http://schemas.microsoft.com/office/drawing/2014/main" id="{2DD5714C-1EDB-E847-840C-CF13FB52FD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71" name="Text Box 155">
              <a:extLst>
                <a:ext uri="{FF2B5EF4-FFF2-40B4-BE49-F238E27FC236}">
                  <a16:creationId xmlns:a16="http://schemas.microsoft.com/office/drawing/2014/main" id="{D4FD3B1C-01E1-1847-9D79-7C71EF8F0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2" name="Text Box 156">
              <a:extLst>
                <a:ext uri="{FF2B5EF4-FFF2-40B4-BE49-F238E27FC236}">
                  <a16:creationId xmlns:a16="http://schemas.microsoft.com/office/drawing/2014/main" id="{F444A4F4-54DD-7D43-A007-1EA9FBAA0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73" name="Text Box 157">
              <a:extLst>
                <a:ext uri="{FF2B5EF4-FFF2-40B4-BE49-F238E27FC236}">
                  <a16:creationId xmlns:a16="http://schemas.microsoft.com/office/drawing/2014/main" id="{B6DFEC4E-7F34-1E47-9024-B13A4682E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74" name="Text Box 158">
              <a:extLst>
                <a:ext uri="{FF2B5EF4-FFF2-40B4-BE49-F238E27FC236}">
                  <a16:creationId xmlns:a16="http://schemas.microsoft.com/office/drawing/2014/main" id="{A2BEBCDD-A651-C947-8521-84EFDBBD0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75" name="Text Box 159">
              <a:extLst>
                <a:ext uri="{FF2B5EF4-FFF2-40B4-BE49-F238E27FC236}">
                  <a16:creationId xmlns:a16="http://schemas.microsoft.com/office/drawing/2014/main" id="{F08D9A46-835C-8843-B8F5-DD7B252BC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76" name="Text Box 160">
              <a:extLst>
                <a:ext uri="{FF2B5EF4-FFF2-40B4-BE49-F238E27FC236}">
                  <a16:creationId xmlns:a16="http://schemas.microsoft.com/office/drawing/2014/main" id="{27EDF52F-9E49-B448-9161-06A053F4F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7" name="Text Box 161">
              <a:extLst>
                <a:ext uri="{FF2B5EF4-FFF2-40B4-BE49-F238E27FC236}">
                  <a16:creationId xmlns:a16="http://schemas.microsoft.com/office/drawing/2014/main" id="{333341D0-A966-9B40-95B5-9C15CC75B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78" name="Text Box 162">
              <a:extLst>
                <a:ext uri="{FF2B5EF4-FFF2-40B4-BE49-F238E27FC236}">
                  <a16:creationId xmlns:a16="http://schemas.microsoft.com/office/drawing/2014/main" id="{48BDD30D-03DC-754F-8E97-2ED73C2FD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79" name="Text Box 163">
              <a:extLst>
                <a:ext uri="{FF2B5EF4-FFF2-40B4-BE49-F238E27FC236}">
                  <a16:creationId xmlns:a16="http://schemas.microsoft.com/office/drawing/2014/main" id="{44C44BB1-0F3F-AC43-A5CE-D600ED491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80" name="Text Box 164">
              <a:extLst>
                <a:ext uri="{FF2B5EF4-FFF2-40B4-BE49-F238E27FC236}">
                  <a16:creationId xmlns:a16="http://schemas.microsoft.com/office/drawing/2014/main" id="{7ECB25B4-A869-E44B-89F2-BE86E0968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81" name="Text Box 165">
              <a:extLst>
                <a:ext uri="{FF2B5EF4-FFF2-40B4-BE49-F238E27FC236}">
                  <a16:creationId xmlns:a16="http://schemas.microsoft.com/office/drawing/2014/main" id="{A2E73255-8038-E640-8C23-29AE6D91A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2" name="Text Box 166">
              <a:extLst>
                <a:ext uri="{FF2B5EF4-FFF2-40B4-BE49-F238E27FC236}">
                  <a16:creationId xmlns:a16="http://schemas.microsoft.com/office/drawing/2014/main" id="{55069AEA-038B-2842-A019-AF73C72C2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83" name="Text Box 167">
              <a:extLst>
                <a:ext uri="{FF2B5EF4-FFF2-40B4-BE49-F238E27FC236}">
                  <a16:creationId xmlns:a16="http://schemas.microsoft.com/office/drawing/2014/main" id="{B12AB9F0-DA4B-8148-A685-A1AFF0CB2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84" name="Text Box 168">
              <a:extLst>
                <a:ext uri="{FF2B5EF4-FFF2-40B4-BE49-F238E27FC236}">
                  <a16:creationId xmlns:a16="http://schemas.microsoft.com/office/drawing/2014/main" id="{AB70E702-E34F-7D4A-9F22-A75E6D5B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85" name="Text Box 169">
              <a:extLst>
                <a:ext uri="{FF2B5EF4-FFF2-40B4-BE49-F238E27FC236}">
                  <a16:creationId xmlns:a16="http://schemas.microsoft.com/office/drawing/2014/main" id="{725CFF5D-9699-3D4E-A077-AB6F54B19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86" name="Text Box 170">
              <a:extLst>
                <a:ext uri="{FF2B5EF4-FFF2-40B4-BE49-F238E27FC236}">
                  <a16:creationId xmlns:a16="http://schemas.microsoft.com/office/drawing/2014/main" id="{AA0195FC-34AD-A14D-96EE-D819B3B14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87" name="Text Box 171">
              <a:extLst>
                <a:ext uri="{FF2B5EF4-FFF2-40B4-BE49-F238E27FC236}">
                  <a16:creationId xmlns:a16="http://schemas.microsoft.com/office/drawing/2014/main" id="{884889F6-7027-0742-97C8-C27255BA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88" name="Text Box 172">
              <a:extLst>
                <a:ext uri="{FF2B5EF4-FFF2-40B4-BE49-F238E27FC236}">
                  <a16:creationId xmlns:a16="http://schemas.microsoft.com/office/drawing/2014/main" id="{F226ED59-CAB1-3F4E-A1DC-7C4FF95A5E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89" name="Text Box 173">
              <a:extLst>
                <a:ext uri="{FF2B5EF4-FFF2-40B4-BE49-F238E27FC236}">
                  <a16:creationId xmlns:a16="http://schemas.microsoft.com/office/drawing/2014/main" id="{3AF14B0B-F833-584D-A1B4-1EF88140D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0" name="Text Box 174">
              <a:extLst>
                <a:ext uri="{FF2B5EF4-FFF2-40B4-BE49-F238E27FC236}">
                  <a16:creationId xmlns:a16="http://schemas.microsoft.com/office/drawing/2014/main" id="{97C5FDBD-DCDA-2241-9770-D8BEBE0C3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91" name="Text Box 175">
              <a:extLst>
                <a:ext uri="{FF2B5EF4-FFF2-40B4-BE49-F238E27FC236}">
                  <a16:creationId xmlns:a16="http://schemas.microsoft.com/office/drawing/2014/main" id="{B7CD6653-E061-B240-AC46-3DC32C8E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92" name="Text Box 176">
              <a:extLst>
                <a:ext uri="{FF2B5EF4-FFF2-40B4-BE49-F238E27FC236}">
                  <a16:creationId xmlns:a16="http://schemas.microsoft.com/office/drawing/2014/main" id="{A3B3F438-349C-944F-BAC9-1301E8552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3" name="Text Box 177">
              <a:extLst>
                <a:ext uri="{FF2B5EF4-FFF2-40B4-BE49-F238E27FC236}">
                  <a16:creationId xmlns:a16="http://schemas.microsoft.com/office/drawing/2014/main" id="{8773B1C5-860D-4946-9A49-6445E07CE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94" name="Text Box 178">
              <a:extLst>
                <a:ext uri="{FF2B5EF4-FFF2-40B4-BE49-F238E27FC236}">
                  <a16:creationId xmlns:a16="http://schemas.microsoft.com/office/drawing/2014/main" id="{1A527C87-C946-D648-88EE-7745C8D6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95" name="Text Box 179">
              <a:extLst>
                <a:ext uri="{FF2B5EF4-FFF2-40B4-BE49-F238E27FC236}">
                  <a16:creationId xmlns:a16="http://schemas.microsoft.com/office/drawing/2014/main" id="{7F0B1774-8F66-284F-A3AA-3BDA1B7A3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96" name="Text Box 180">
              <a:extLst>
                <a:ext uri="{FF2B5EF4-FFF2-40B4-BE49-F238E27FC236}">
                  <a16:creationId xmlns:a16="http://schemas.microsoft.com/office/drawing/2014/main" id="{24061216-A092-074C-93FE-DDAFE9DC9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97" name="Text Box 181">
              <a:extLst>
                <a:ext uri="{FF2B5EF4-FFF2-40B4-BE49-F238E27FC236}">
                  <a16:creationId xmlns:a16="http://schemas.microsoft.com/office/drawing/2014/main" id="{97844324-BC1F-CA41-AE23-4C195A1EA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98" name="Text Box 182">
              <a:extLst>
                <a:ext uri="{FF2B5EF4-FFF2-40B4-BE49-F238E27FC236}">
                  <a16:creationId xmlns:a16="http://schemas.microsoft.com/office/drawing/2014/main" id="{7BF33D5F-092F-8249-B372-A340A4F863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99" name="Text Box 183">
              <a:extLst>
                <a:ext uri="{FF2B5EF4-FFF2-40B4-BE49-F238E27FC236}">
                  <a16:creationId xmlns:a16="http://schemas.microsoft.com/office/drawing/2014/main" id="{7A38BF15-091D-ED41-8ADE-FF67C37D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00" name="Text Box 184">
              <a:extLst>
                <a:ext uri="{FF2B5EF4-FFF2-40B4-BE49-F238E27FC236}">
                  <a16:creationId xmlns:a16="http://schemas.microsoft.com/office/drawing/2014/main" id="{95F490B9-62D0-624D-8C32-906533264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1" name="Text Box 185">
              <a:extLst>
                <a:ext uri="{FF2B5EF4-FFF2-40B4-BE49-F238E27FC236}">
                  <a16:creationId xmlns:a16="http://schemas.microsoft.com/office/drawing/2014/main" id="{12076DD2-BB2B-BD48-A3AF-8582BB1AD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02" name="Text Box 186">
              <a:extLst>
                <a:ext uri="{FF2B5EF4-FFF2-40B4-BE49-F238E27FC236}">
                  <a16:creationId xmlns:a16="http://schemas.microsoft.com/office/drawing/2014/main" id="{B9C38A28-37A7-0846-99EE-CF53C024F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03" name="Text Box 187">
              <a:extLst>
                <a:ext uri="{FF2B5EF4-FFF2-40B4-BE49-F238E27FC236}">
                  <a16:creationId xmlns:a16="http://schemas.microsoft.com/office/drawing/2014/main" id="{2EC0BE49-47C1-BE43-B5FE-7C4CF8E29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04" name="Text Box 188">
              <a:extLst>
                <a:ext uri="{FF2B5EF4-FFF2-40B4-BE49-F238E27FC236}">
                  <a16:creationId xmlns:a16="http://schemas.microsoft.com/office/drawing/2014/main" id="{01979542-35C1-E247-A11D-B3581A00B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05" name="Text Box 189">
              <a:extLst>
                <a:ext uri="{FF2B5EF4-FFF2-40B4-BE49-F238E27FC236}">
                  <a16:creationId xmlns:a16="http://schemas.microsoft.com/office/drawing/2014/main" id="{E5AABF1E-21DF-D34B-9C76-8F5D5502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06" name="Text Box 190">
              <a:extLst>
                <a:ext uri="{FF2B5EF4-FFF2-40B4-BE49-F238E27FC236}">
                  <a16:creationId xmlns:a16="http://schemas.microsoft.com/office/drawing/2014/main" id="{05A5330D-CB78-234F-BA8B-73D50300E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07" name="Text Box 191">
              <a:extLst>
                <a:ext uri="{FF2B5EF4-FFF2-40B4-BE49-F238E27FC236}">
                  <a16:creationId xmlns:a16="http://schemas.microsoft.com/office/drawing/2014/main" id="{159CF0A9-B99B-6043-A2CD-DD4AB0132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08" name="Text Box 192">
              <a:extLst>
                <a:ext uri="{FF2B5EF4-FFF2-40B4-BE49-F238E27FC236}">
                  <a16:creationId xmlns:a16="http://schemas.microsoft.com/office/drawing/2014/main" id="{0815399A-0402-6E4D-A874-F1020DA64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09" name="Text Box 193">
              <a:extLst>
                <a:ext uri="{FF2B5EF4-FFF2-40B4-BE49-F238E27FC236}">
                  <a16:creationId xmlns:a16="http://schemas.microsoft.com/office/drawing/2014/main" id="{9F1400A7-D145-164B-8A29-79413C42C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10" name="Text Box 194">
              <a:extLst>
                <a:ext uri="{FF2B5EF4-FFF2-40B4-BE49-F238E27FC236}">
                  <a16:creationId xmlns:a16="http://schemas.microsoft.com/office/drawing/2014/main" id="{0E27E5E5-0EBA-B74B-BC6A-209FCEF6C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11" name="Text Box 195">
              <a:extLst>
                <a:ext uri="{FF2B5EF4-FFF2-40B4-BE49-F238E27FC236}">
                  <a16:creationId xmlns:a16="http://schemas.microsoft.com/office/drawing/2014/main" id="{9C3DC2D9-F7B7-6D42-BF34-4D1CB713B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12" name="Text Box 196">
              <a:extLst>
                <a:ext uri="{FF2B5EF4-FFF2-40B4-BE49-F238E27FC236}">
                  <a16:creationId xmlns:a16="http://schemas.microsoft.com/office/drawing/2014/main" id="{4C78FC93-6B1F-FD42-A23D-8945FD420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13" name="Text Box 197">
              <a:extLst>
                <a:ext uri="{FF2B5EF4-FFF2-40B4-BE49-F238E27FC236}">
                  <a16:creationId xmlns:a16="http://schemas.microsoft.com/office/drawing/2014/main" id="{BD6FD8CB-03E2-274B-8530-A83DEF190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114" name="Text Box 198">
              <a:extLst>
                <a:ext uri="{FF2B5EF4-FFF2-40B4-BE49-F238E27FC236}">
                  <a16:creationId xmlns:a16="http://schemas.microsoft.com/office/drawing/2014/main" id="{19A2420C-D85F-2242-92F4-099AABDF5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15" name="Text Box 199">
              <a:extLst>
                <a:ext uri="{FF2B5EF4-FFF2-40B4-BE49-F238E27FC236}">
                  <a16:creationId xmlns:a16="http://schemas.microsoft.com/office/drawing/2014/main" id="{32EC0623-7C41-8E47-B8A2-686B7EABD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16" name="Text Box 200">
              <a:extLst>
                <a:ext uri="{FF2B5EF4-FFF2-40B4-BE49-F238E27FC236}">
                  <a16:creationId xmlns:a16="http://schemas.microsoft.com/office/drawing/2014/main" id="{5AFCDA33-F136-6944-827B-B37F17257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7" name="Text Box 201">
              <a:extLst>
                <a:ext uri="{FF2B5EF4-FFF2-40B4-BE49-F238E27FC236}">
                  <a16:creationId xmlns:a16="http://schemas.microsoft.com/office/drawing/2014/main" id="{C596537D-47A0-FC46-BD9B-F67A13969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118" name="Text Box 202">
              <a:extLst>
                <a:ext uri="{FF2B5EF4-FFF2-40B4-BE49-F238E27FC236}">
                  <a16:creationId xmlns:a16="http://schemas.microsoft.com/office/drawing/2014/main" id="{6E154766-B47D-C145-8389-5407D5786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19" name="Text Box 203">
              <a:extLst>
                <a:ext uri="{FF2B5EF4-FFF2-40B4-BE49-F238E27FC236}">
                  <a16:creationId xmlns:a16="http://schemas.microsoft.com/office/drawing/2014/main" id="{7FF99C29-ECD2-874D-820A-C7484DB3D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20" name="Text Box 204">
              <a:extLst>
                <a:ext uri="{FF2B5EF4-FFF2-40B4-BE49-F238E27FC236}">
                  <a16:creationId xmlns:a16="http://schemas.microsoft.com/office/drawing/2014/main" id="{58F33D3E-ED2F-5D44-88AE-596B0FA84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21" name="Text Box 205">
              <a:extLst>
                <a:ext uri="{FF2B5EF4-FFF2-40B4-BE49-F238E27FC236}">
                  <a16:creationId xmlns:a16="http://schemas.microsoft.com/office/drawing/2014/main" id="{7CCFCAD6-3C53-4A41-A863-361A49B90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22" name="Text Box 206">
              <a:extLst>
                <a:ext uri="{FF2B5EF4-FFF2-40B4-BE49-F238E27FC236}">
                  <a16:creationId xmlns:a16="http://schemas.microsoft.com/office/drawing/2014/main" id="{77DDDAAE-BA97-9345-A708-E3FB449B6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23" name="Text Box 207">
              <a:extLst>
                <a:ext uri="{FF2B5EF4-FFF2-40B4-BE49-F238E27FC236}">
                  <a16:creationId xmlns:a16="http://schemas.microsoft.com/office/drawing/2014/main" id="{DA161668-4C37-6A46-BF2D-E9EE49618B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24" name="Text Box 208">
              <a:extLst>
                <a:ext uri="{FF2B5EF4-FFF2-40B4-BE49-F238E27FC236}">
                  <a16:creationId xmlns:a16="http://schemas.microsoft.com/office/drawing/2014/main" id="{E579F3FC-3F0A-E44E-9086-510B73BF9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25" name="Text Box 209">
              <a:extLst>
                <a:ext uri="{FF2B5EF4-FFF2-40B4-BE49-F238E27FC236}">
                  <a16:creationId xmlns:a16="http://schemas.microsoft.com/office/drawing/2014/main" id="{6F7B37D5-3D7F-B84C-A182-DD589FD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26" name="Text Box 210">
              <a:extLst>
                <a:ext uri="{FF2B5EF4-FFF2-40B4-BE49-F238E27FC236}">
                  <a16:creationId xmlns:a16="http://schemas.microsoft.com/office/drawing/2014/main" id="{3E4D7758-2304-0344-BEFC-7FAC94761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27" name="Text Box 211">
              <a:extLst>
                <a:ext uri="{FF2B5EF4-FFF2-40B4-BE49-F238E27FC236}">
                  <a16:creationId xmlns:a16="http://schemas.microsoft.com/office/drawing/2014/main" id="{0E893466-21CD-EC49-998E-2683E481E4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28" name="Text Box 212">
              <a:extLst>
                <a:ext uri="{FF2B5EF4-FFF2-40B4-BE49-F238E27FC236}">
                  <a16:creationId xmlns:a16="http://schemas.microsoft.com/office/drawing/2014/main" id="{F924861A-7696-D448-92F7-50741BA60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29" name="Text Box 213">
              <a:extLst>
                <a:ext uri="{FF2B5EF4-FFF2-40B4-BE49-F238E27FC236}">
                  <a16:creationId xmlns:a16="http://schemas.microsoft.com/office/drawing/2014/main" id="{C8F72F9A-447C-9D40-B32E-AB80CF7F8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0" name="Text Box 214">
              <a:extLst>
                <a:ext uri="{FF2B5EF4-FFF2-40B4-BE49-F238E27FC236}">
                  <a16:creationId xmlns:a16="http://schemas.microsoft.com/office/drawing/2014/main" id="{2A8F9C69-8090-BB47-811B-F005B0CB7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1" name="Text Box 215">
              <a:extLst>
                <a:ext uri="{FF2B5EF4-FFF2-40B4-BE49-F238E27FC236}">
                  <a16:creationId xmlns:a16="http://schemas.microsoft.com/office/drawing/2014/main" id="{B83B9293-C8D5-7741-AC9A-E958C6AEE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32" name="Text Box 216">
              <a:extLst>
                <a:ext uri="{FF2B5EF4-FFF2-40B4-BE49-F238E27FC236}">
                  <a16:creationId xmlns:a16="http://schemas.microsoft.com/office/drawing/2014/main" id="{38370E10-8383-664F-B678-FAB5AAF0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33" name="Text Box 217">
              <a:extLst>
                <a:ext uri="{FF2B5EF4-FFF2-40B4-BE49-F238E27FC236}">
                  <a16:creationId xmlns:a16="http://schemas.microsoft.com/office/drawing/2014/main" id="{A7A6BAE6-534F-004B-8BC2-920A98586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34" name="Text Box 218">
              <a:extLst>
                <a:ext uri="{FF2B5EF4-FFF2-40B4-BE49-F238E27FC236}">
                  <a16:creationId xmlns:a16="http://schemas.microsoft.com/office/drawing/2014/main" id="{B421D66A-79EF-CD44-94FA-AE0073609C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35" name="Text Box 219">
              <a:extLst>
                <a:ext uri="{FF2B5EF4-FFF2-40B4-BE49-F238E27FC236}">
                  <a16:creationId xmlns:a16="http://schemas.microsoft.com/office/drawing/2014/main" id="{0855F350-37DB-3C4F-BC05-D4B74837E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36" name="Text Box 220">
              <a:extLst>
                <a:ext uri="{FF2B5EF4-FFF2-40B4-BE49-F238E27FC236}">
                  <a16:creationId xmlns:a16="http://schemas.microsoft.com/office/drawing/2014/main" id="{A13D8DC7-729B-A54C-AFFC-0DEB1811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7" name="Text Box 221">
              <a:extLst>
                <a:ext uri="{FF2B5EF4-FFF2-40B4-BE49-F238E27FC236}">
                  <a16:creationId xmlns:a16="http://schemas.microsoft.com/office/drawing/2014/main" id="{1BEC92DD-84D0-9642-A44F-E97B20EFD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38" name="Text Box 222">
              <a:extLst>
                <a:ext uri="{FF2B5EF4-FFF2-40B4-BE49-F238E27FC236}">
                  <a16:creationId xmlns:a16="http://schemas.microsoft.com/office/drawing/2014/main" id="{312EE968-A369-A94D-8E5C-F3F7D5465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39" name="Text Box 223">
              <a:extLst>
                <a:ext uri="{FF2B5EF4-FFF2-40B4-BE49-F238E27FC236}">
                  <a16:creationId xmlns:a16="http://schemas.microsoft.com/office/drawing/2014/main" id="{185EFA84-61A4-9B4F-99ED-C402D6041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0" name="Text Box 224">
              <a:extLst>
                <a:ext uri="{FF2B5EF4-FFF2-40B4-BE49-F238E27FC236}">
                  <a16:creationId xmlns:a16="http://schemas.microsoft.com/office/drawing/2014/main" id="{C6C90B76-EA4B-914B-B5B8-79E133495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41" name="Text Box 225">
              <a:extLst>
                <a:ext uri="{FF2B5EF4-FFF2-40B4-BE49-F238E27FC236}">
                  <a16:creationId xmlns:a16="http://schemas.microsoft.com/office/drawing/2014/main" id="{66418BA5-1B40-964D-B40E-93F7F7EC5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42" name="Text Box 226">
              <a:extLst>
                <a:ext uri="{FF2B5EF4-FFF2-40B4-BE49-F238E27FC236}">
                  <a16:creationId xmlns:a16="http://schemas.microsoft.com/office/drawing/2014/main" id="{5A7C3DC7-BD92-F645-9965-E5921103B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43" name="Text Box 227">
              <a:extLst>
                <a:ext uri="{FF2B5EF4-FFF2-40B4-BE49-F238E27FC236}">
                  <a16:creationId xmlns:a16="http://schemas.microsoft.com/office/drawing/2014/main" id="{00AA70DE-A24B-3E4F-8F5B-99C476135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44" name="Text Box 228">
              <a:extLst>
                <a:ext uri="{FF2B5EF4-FFF2-40B4-BE49-F238E27FC236}">
                  <a16:creationId xmlns:a16="http://schemas.microsoft.com/office/drawing/2014/main" id="{67658E02-A5F7-754C-892D-E9FA92C3C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45" name="Text Box 229">
              <a:extLst>
                <a:ext uri="{FF2B5EF4-FFF2-40B4-BE49-F238E27FC236}">
                  <a16:creationId xmlns:a16="http://schemas.microsoft.com/office/drawing/2014/main" id="{DFE034EF-23A6-5540-8FEB-83896FA81F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6" name="Text Box 230">
              <a:extLst>
                <a:ext uri="{FF2B5EF4-FFF2-40B4-BE49-F238E27FC236}">
                  <a16:creationId xmlns:a16="http://schemas.microsoft.com/office/drawing/2014/main" id="{D9195A18-0C3A-3242-B7B8-4B7FF43CA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47" name="Text Box 231">
              <a:extLst>
                <a:ext uri="{FF2B5EF4-FFF2-40B4-BE49-F238E27FC236}">
                  <a16:creationId xmlns:a16="http://schemas.microsoft.com/office/drawing/2014/main" id="{06780A84-DBD5-0B49-A326-6325B3831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48" name="Text Box 232">
              <a:extLst>
                <a:ext uri="{FF2B5EF4-FFF2-40B4-BE49-F238E27FC236}">
                  <a16:creationId xmlns:a16="http://schemas.microsoft.com/office/drawing/2014/main" id="{178058D5-CCC3-A548-B954-46ABFA0AC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49" name="Text Box 233">
              <a:extLst>
                <a:ext uri="{FF2B5EF4-FFF2-40B4-BE49-F238E27FC236}">
                  <a16:creationId xmlns:a16="http://schemas.microsoft.com/office/drawing/2014/main" id="{93B2E05F-AFEB-CC47-9F78-0B10B83E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0" name="Text Box 234">
              <a:extLst>
                <a:ext uri="{FF2B5EF4-FFF2-40B4-BE49-F238E27FC236}">
                  <a16:creationId xmlns:a16="http://schemas.microsoft.com/office/drawing/2014/main" id="{8B20FFEF-5453-A940-94DB-99AE946FD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1" name="Text Box 235">
              <a:extLst>
                <a:ext uri="{FF2B5EF4-FFF2-40B4-BE49-F238E27FC236}">
                  <a16:creationId xmlns:a16="http://schemas.microsoft.com/office/drawing/2014/main" id="{C9D6ACD4-EE78-5F43-8933-BA81528DB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152" name="Text Box 236">
              <a:extLst>
                <a:ext uri="{FF2B5EF4-FFF2-40B4-BE49-F238E27FC236}">
                  <a16:creationId xmlns:a16="http://schemas.microsoft.com/office/drawing/2014/main" id="{6958AE7D-96CB-5144-996E-ECB374856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3" name="Text Box 237">
              <a:extLst>
                <a:ext uri="{FF2B5EF4-FFF2-40B4-BE49-F238E27FC236}">
                  <a16:creationId xmlns:a16="http://schemas.microsoft.com/office/drawing/2014/main" id="{735547BB-7DEF-5C4D-AAD6-6D94A554F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54" name="Text Box 238">
              <a:extLst>
                <a:ext uri="{FF2B5EF4-FFF2-40B4-BE49-F238E27FC236}">
                  <a16:creationId xmlns:a16="http://schemas.microsoft.com/office/drawing/2014/main" id="{62A7C9AA-3385-D44E-999B-CB9F671B2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55" name="Text Box 239">
              <a:extLst>
                <a:ext uri="{FF2B5EF4-FFF2-40B4-BE49-F238E27FC236}">
                  <a16:creationId xmlns:a16="http://schemas.microsoft.com/office/drawing/2014/main" id="{9DD97776-41C6-7941-9DA6-C180E0676D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56" name="Text Box 240">
              <a:extLst>
                <a:ext uri="{FF2B5EF4-FFF2-40B4-BE49-F238E27FC236}">
                  <a16:creationId xmlns:a16="http://schemas.microsoft.com/office/drawing/2014/main" id="{5EB9F53E-EBB6-9047-B153-1852B6A95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57" name="Text Box 241">
              <a:extLst>
                <a:ext uri="{FF2B5EF4-FFF2-40B4-BE49-F238E27FC236}">
                  <a16:creationId xmlns:a16="http://schemas.microsoft.com/office/drawing/2014/main" id="{0FC089ED-66C6-EC44-AB5B-F85252AA01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58" name="Text Box 242">
              <a:extLst>
                <a:ext uri="{FF2B5EF4-FFF2-40B4-BE49-F238E27FC236}">
                  <a16:creationId xmlns:a16="http://schemas.microsoft.com/office/drawing/2014/main" id="{8D01B932-51E8-5E48-8A2A-F67210A68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59" name="Text Box 243">
              <a:extLst>
                <a:ext uri="{FF2B5EF4-FFF2-40B4-BE49-F238E27FC236}">
                  <a16:creationId xmlns:a16="http://schemas.microsoft.com/office/drawing/2014/main" id="{6760BEC9-7AD0-2F4B-95A5-9BF8044B0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0" name="Text Box 244">
              <a:extLst>
                <a:ext uri="{FF2B5EF4-FFF2-40B4-BE49-F238E27FC236}">
                  <a16:creationId xmlns:a16="http://schemas.microsoft.com/office/drawing/2014/main" id="{D1B6D28E-7591-E341-A610-5C6D376B13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1" name="Text Box 245">
              <a:extLst>
                <a:ext uri="{FF2B5EF4-FFF2-40B4-BE49-F238E27FC236}">
                  <a16:creationId xmlns:a16="http://schemas.microsoft.com/office/drawing/2014/main" id="{6804F981-601A-4341-8C98-A2D542C63A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62" name="Text Box 246">
              <a:extLst>
                <a:ext uri="{FF2B5EF4-FFF2-40B4-BE49-F238E27FC236}">
                  <a16:creationId xmlns:a16="http://schemas.microsoft.com/office/drawing/2014/main" id="{12F87E71-D492-0E42-BBEF-0B731CDBB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3" name="Text Box 247">
              <a:extLst>
                <a:ext uri="{FF2B5EF4-FFF2-40B4-BE49-F238E27FC236}">
                  <a16:creationId xmlns:a16="http://schemas.microsoft.com/office/drawing/2014/main" id="{8321A79B-6CBE-EA43-AC2D-C5D3563F1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64" name="Text Box 248">
              <a:extLst>
                <a:ext uri="{FF2B5EF4-FFF2-40B4-BE49-F238E27FC236}">
                  <a16:creationId xmlns:a16="http://schemas.microsoft.com/office/drawing/2014/main" id="{8A3211AE-2850-D749-9BFB-7B81C0AA5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65" name="Text Box 249">
              <a:extLst>
                <a:ext uri="{FF2B5EF4-FFF2-40B4-BE49-F238E27FC236}">
                  <a16:creationId xmlns:a16="http://schemas.microsoft.com/office/drawing/2014/main" id="{939B21EF-A8EA-7B4B-BD86-DFDDA932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66" name="Text Box 250">
              <a:extLst>
                <a:ext uri="{FF2B5EF4-FFF2-40B4-BE49-F238E27FC236}">
                  <a16:creationId xmlns:a16="http://schemas.microsoft.com/office/drawing/2014/main" id="{D1473A24-87D3-F945-91F4-D213527B0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7" name="Text Box 251">
              <a:extLst>
                <a:ext uri="{FF2B5EF4-FFF2-40B4-BE49-F238E27FC236}">
                  <a16:creationId xmlns:a16="http://schemas.microsoft.com/office/drawing/2014/main" id="{0F1C907E-74EE-DE46-9B02-9A5592E07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168" name="Text Box 252">
              <a:extLst>
                <a:ext uri="{FF2B5EF4-FFF2-40B4-BE49-F238E27FC236}">
                  <a16:creationId xmlns:a16="http://schemas.microsoft.com/office/drawing/2014/main" id="{10B1544E-FE12-FE46-94AD-5842930DE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169" name="Text Box 253">
              <a:extLst>
                <a:ext uri="{FF2B5EF4-FFF2-40B4-BE49-F238E27FC236}">
                  <a16:creationId xmlns:a16="http://schemas.microsoft.com/office/drawing/2014/main" id="{9E09A874-E6D2-B844-A35B-B8411F087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170" name="Text Box 254">
              <a:extLst>
                <a:ext uri="{FF2B5EF4-FFF2-40B4-BE49-F238E27FC236}">
                  <a16:creationId xmlns:a16="http://schemas.microsoft.com/office/drawing/2014/main" id="{842E9AC8-8F1B-1A48-8597-52D9962D8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1" name="Text Box 255">
              <a:extLst>
                <a:ext uri="{FF2B5EF4-FFF2-40B4-BE49-F238E27FC236}">
                  <a16:creationId xmlns:a16="http://schemas.microsoft.com/office/drawing/2014/main" id="{69DA3DAD-F251-D74B-A37D-3CBE46E63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2" name="Text Box 256">
              <a:extLst>
                <a:ext uri="{FF2B5EF4-FFF2-40B4-BE49-F238E27FC236}">
                  <a16:creationId xmlns:a16="http://schemas.microsoft.com/office/drawing/2014/main" id="{D4D6A522-5D71-0849-90CA-7B0817134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173" name="Text Box 257">
              <a:extLst>
                <a:ext uri="{FF2B5EF4-FFF2-40B4-BE49-F238E27FC236}">
                  <a16:creationId xmlns:a16="http://schemas.microsoft.com/office/drawing/2014/main" id="{6558F888-70A7-B545-B968-3BA0DB0EC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174" name="Text Box 258">
              <a:extLst>
                <a:ext uri="{FF2B5EF4-FFF2-40B4-BE49-F238E27FC236}">
                  <a16:creationId xmlns:a16="http://schemas.microsoft.com/office/drawing/2014/main" id="{85766ECF-A226-604F-B4AE-18CA5304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175" name="Text Box 259">
              <a:extLst>
                <a:ext uri="{FF2B5EF4-FFF2-40B4-BE49-F238E27FC236}">
                  <a16:creationId xmlns:a16="http://schemas.microsoft.com/office/drawing/2014/main" id="{6986BCAA-F26C-A947-AA74-6872365B0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76" name="Text Box 260">
              <a:extLst>
                <a:ext uri="{FF2B5EF4-FFF2-40B4-BE49-F238E27FC236}">
                  <a16:creationId xmlns:a16="http://schemas.microsoft.com/office/drawing/2014/main" id="{39E5D368-68E8-4A4D-80D0-416355649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177" name="Text Box 261">
              <a:extLst>
                <a:ext uri="{FF2B5EF4-FFF2-40B4-BE49-F238E27FC236}">
                  <a16:creationId xmlns:a16="http://schemas.microsoft.com/office/drawing/2014/main" id="{C836C129-E930-F14D-A57C-3857CE999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78" name="Text Box 262">
              <a:extLst>
                <a:ext uri="{FF2B5EF4-FFF2-40B4-BE49-F238E27FC236}">
                  <a16:creationId xmlns:a16="http://schemas.microsoft.com/office/drawing/2014/main" id="{06EDF62F-BFD7-A144-8E33-2C1A75513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79" name="Text Box 263">
              <a:extLst>
                <a:ext uri="{FF2B5EF4-FFF2-40B4-BE49-F238E27FC236}">
                  <a16:creationId xmlns:a16="http://schemas.microsoft.com/office/drawing/2014/main" id="{162B5724-F469-C140-B430-4D8FB4C55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180" name="Text Box 264">
              <a:extLst>
                <a:ext uri="{FF2B5EF4-FFF2-40B4-BE49-F238E27FC236}">
                  <a16:creationId xmlns:a16="http://schemas.microsoft.com/office/drawing/2014/main" id="{1EA149DE-81A6-0944-80BB-9C250697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1" name="Text Box 265">
              <a:extLst>
                <a:ext uri="{FF2B5EF4-FFF2-40B4-BE49-F238E27FC236}">
                  <a16:creationId xmlns:a16="http://schemas.microsoft.com/office/drawing/2014/main" id="{43144338-48A7-2B45-8345-AC3DEB5D8F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2" name="Text Box 266">
              <a:extLst>
                <a:ext uri="{FF2B5EF4-FFF2-40B4-BE49-F238E27FC236}">
                  <a16:creationId xmlns:a16="http://schemas.microsoft.com/office/drawing/2014/main" id="{79508F8E-0CD9-0047-B427-51BA86A6D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3" name="Text Box 267">
              <a:extLst>
                <a:ext uri="{FF2B5EF4-FFF2-40B4-BE49-F238E27FC236}">
                  <a16:creationId xmlns:a16="http://schemas.microsoft.com/office/drawing/2014/main" id="{A67B9193-C5A7-3846-8DFA-B4E584F3BF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4" name="Text Box 268">
              <a:extLst>
                <a:ext uri="{FF2B5EF4-FFF2-40B4-BE49-F238E27FC236}">
                  <a16:creationId xmlns:a16="http://schemas.microsoft.com/office/drawing/2014/main" id="{B75C5110-7CEA-1548-8F3B-531163773C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85" name="Text Box 269">
              <a:extLst>
                <a:ext uri="{FF2B5EF4-FFF2-40B4-BE49-F238E27FC236}">
                  <a16:creationId xmlns:a16="http://schemas.microsoft.com/office/drawing/2014/main" id="{C8EE52C3-62E3-4840-A404-F0A28E62A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6" name="Text Box 270">
              <a:extLst>
                <a:ext uri="{FF2B5EF4-FFF2-40B4-BE49-F238E27FC236}">
                  <a16:creationId xmlns:a16="http://schemas.microsoft.com/office/drawing/2014/main" id="{3DC7A635-366A-EE47-855B-B1C8AD62C0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87" name="Text Box 271">
              <a:extLst>
                <a:ext uri="{FF2B5EF4-FFF2-40B4-BE49-F238E27FC236}">
                  <a16:creationId xmlns:a16="http://schemas.microsoft.com/office/drawing/2014/main" id="{92F8A206-D476-3C45-94AA-86DE689B9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88" name="Text Box 272">
              <a:extLst>
                <a:ext uri="{FF2B5EF4-FFF2-40B4-BE49-F238E27FC236}">
                  <a16:creationId xmlns:a16="http://schemas.microsoft.com/office/drawing/2014/main" id="{D0E13CE9-6CB6-9B47-9B51-2A0123D83C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89" name="Text Box 273">
              <a:extLst>
                <a:ext uri="{FF2B5EF4-FFF2-40B4-BE49-F238E27FC236}">
                  <a16:creationId xmlns:a16="http://schemas.microsoft.com/office/drawing/2014/main" id="{34141308-D5BC-4041-A1D5-4C772FFE2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190" name="Text Box 274">
              <a:extLst>
                <a:ext uri="{FF2B5EF4-FFF2-40B4-BE49-F238E27FC236}">
                  <a16:creationId xmlns:a16="http://schemas.microsoft.com/office/drawing/2014/main" id="{CE2D7A90-9DCF-0245-AE66-5522E025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191" name="Text Box 275">
              <a:extLst>
                <a:ext uri="{FF2B5EF4-FFF2-40B4-BE49-F238E27FC236}">
                  <a16:creationId xmlns:a16="http://schemas.microsoft.com/office/drawing/2014/main" id="{1001794F-3D2C-F542-B91A-B002C384F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192" name="Text Box 276">
              <a:extLst>
                <a:ext uri="{FF2B5EF4-FFF2-40B4-BE49-F238E27FC236}">
                  <a16:creationId xmlns:a16="http://schemas.microsoft.com/office/drawing/2014/main" id="{D2352333-60CC-5D4D-A4C4-0195A5DFB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193" name="Text Box 277">
              <a:extLst>
                <a:ext uri="{FF2B5EF4-FFF2-40B4-BE49-F238E27FC236}">
                  <a16:creationId xmlns:a16="http://schemas.microsoft.com/office/drawing/2014/main" id="{5AB826EB-A54B-3248-868F-677AFF7C9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4" name="Text Box 278">
              <a:extLst>
                <a:ext uri="{FF2B5EF4-FFF2-40B4-BE49-F238E27FC236}">
                  <a16:creationId xmlns:a16="http://schemas.microsoft.com/office/drawing/2014/main" id="{5240175C-3B67-2346-A4D1-7AAFF2371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195" name="Text Box 279">
              <a:extLst>
                <a:ext uri="{FF2B5EF4-FFF2-40B4-BE49-F238E27FC236}">
                  <a16:creationId xmlns:a16="http://schemas.microsoft.com/office/drawing/2014/main" id="{DA703B7E-F5FB-0B43-8F37-BD6803BD2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6" name="Text Box 280">
              <a:extLst>
                <a:ext uri="{FF2B5EF4-FFF2-40B4-BE49-F238E27FC236}">
                  <a16:creationId xmlns:a16="http://schemas.microsoft.com/office/drawing/2014/main" id="{00DC8129-2D59-5249-B89C-6E9B19A8B7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197" name="Text Box 281">
              <a:extLst>
                <a:ext uri="{FF2B5EF4-FFF2-40B4-BE49-F238E27FC236}">
                  <a16:creationId xmlns:a16="http://schemas.microsoft.com/office/drawing/2014/main" id="{269285E6-BD55-7E46-ACB5-9DEF84E95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198" name="Text Box 282">
              <a:extLst>
                <a:ext uri="{FF2B5EF4-FFF2-40B4-BE49-F238E27FC236}">
                  <a16:creationId xmlns:a16="http://schemas.microsoft.com/office/drawing/2014/main" id="{F726C960-2067-224E-8200-C07D784B8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199" name="Text Box 283">
              <a:extLst>
                <a:ext uri="{FF2B5EF4-FFF2-40B4-BE49-F238E27FC236}">
                  <a16:creationId xmlns:a16="http://schemas.microsoft.com/office/drawing/2014/main" id="{82BBD18F-3E81-C84C-BAC7-D1372C692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00" name="Text Box 284">
              <a:extLst>
                <a:ext uri="{FF2B5EF4-FFF2-40B4-BE49-F238E27FC236}">
                  <a16:creationId xmlns:a16="http://schemas.microsoft.com/office/drawing/2014/main" id="{C552A3F7-6E18-6942-96AD-7950BCC2D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1" name="Text Box 285">
              <a:extLst>
                <a:ext uri="{FF2B5EF4-FFF2-40B4-BE49-F238E27FC236}">
                  <a16:creationId xmlns:a16="http://schemas.microsoft.com/office/drawing/2014/main" id="{E1E51938-4F1E-CF40-A590-A0128DBC0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2" name="Text Box 286">
              <a:extLst>
                <a:ext uri="{FF2B5EF4-FFF2-40B4-BE49-F238E27FC236}">
                  <a16:creationId xmlns:a16="http://schemas.microsoft.com/office/drawing/2014/main" id="{207610B9-3064-114F-B380-0796F0783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03" name="Text Box 287">
              <a:extLst>
                <a:ext uri="{FF2B5EF4-FFF2-40B4-BE49-F238E27FC236}">
                  <a16:creationId xmlns:a16="http://schemas.microsoft.com/office/drawing/2014/main" id="{BA1385C1-10D2-5F45-A3F5-E66CC26B7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4" name="Text Box 288">
              <a:extLst>
                <a:ext uri="{FF2B5EF4-FFF2-40B4-BE49-F238E27FC236}">
                  <a16:creationId xmlns:a16="http://schemas.microsoft.com/office/drawing/2014/main" id="{10AB1B83-6228-0D4A-9442-83E82B8BE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05" name="Text Box 289">
              <a:extLst>
                <a:ext uri="{FF2B5EF4-FFF2-40B4-BE49-F238E27FC236}">
                  <a16:creationId xmlns:a16="http://schemas.microsoft.com/office/drawing/2014/main" id="{46EDCF97-FB13-3D4D-BF24-11CED055D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06" name="Text Box 290">
              <a:extLst>
                <a:ext uri="{FF2B5EF4-FFF2-40B4-BE49-F238E27FC236}">
                  <a16:creationId xmlns:a16="http://schemas.microsoft.com/office/drawing/2014/main" id="{64F2836A-780A-C943-8B2D-5CD0BDE1B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07" name="Text Box 291">
              <a:extLst>
                <a:ext uri="{FF2B5EF4-FFF2-40B4-BE49-F238E27FC236}">
                  <a16:creationId xmlns:a16="http://schemas.microsoft.com/office/drawing/2014/main" id="{5406C241-F80E-B647-9229-C9BFF7B8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8" name="Text Box 292">
              <a:extLst>
                <a:ext uri="{FF2B5EF4-FFF2-40B4-BE49-F238E27FC236}">
                  <a16:creationId xmlns:a16="http://schemas.microsoft.com/office/drawing/2014/main" id="{D7443A20-CC9B-484C-97E3-8046F04DE5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09" name="Text Box 293">
              <a:extLst>
                <a:ext uri="{FF2B5EF4-FFF2-40B4-BE49-F238E27FC236}">
                  <a16:creationId xmlns:a16="http://schemas.microsoft.com/office/drawing/2014/main" id="{F373EDA7-000A-8B46-B22E-18D8CF631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0" name="Text Box 294">
              <a:extLst>
                <a:ext uri="{FF2B5EF4-FFF2-40B4-BE49-F238E27FC236}">
                  <a16:creationId xmlns:a16="http://schemas.microsoft.com/office/drawing/2014/main" id="{EEFF4509-1671-D244-9C25-AC18B2C6D7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11" name="Text Box 295">
              <a:extLst>
                <a:ext uri="{FF2B5EF4-FFF2-40B4-BE49-F238E27FC236}">
                  <a16:creationId xmlns:a16="http://schemas.microsoft.com/office/drawing/2014/main" id="{3D7C0201-D778-0441-B05E-90D3F942B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12" name="Text Box 296">
              <a:extLst>
                <a:ext uri="{FF2B5EF4-FFF2-40B4-BE49-F238E27FC236}">
                  <a16:creationId xmlns:a16="http://schemas.microsoft.com/office/drawing/2014/main" id="{620EA8FE-DA1D-AC4F-99D0-7B2E170F9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</p:grpSp>
      <p:grpSp>
        <p:nvGrpSpPr>
          <p:cNvPr id="213" name="Group 820">
            <a:extLst>
              <a:ext uri="{FF2B5EF4-FFF2-40B4-BE49-F238E27FC236}">
                <a16:creationId xmlns:a16="http://schemas.microsoft.com/office/drawing/2014/main" id="{7B5A6F4E-B62C-274A-B67D-CB29F47E138A}"/>
              </a:ext>
            </a:extLst>
          </p:cNvPr>
          <p:cNvGrpSpPr>
            <a:grpSpLocks/>
          </p:cNvGrpSpPr>
          <p:nvPr/>
        </p:nvGrpSpPr>
        <p:grpSpPr bwMode="auto">
          <a:xfrm>
            <a:off x="7510156" y="1392452"/>
            <a:ext cx="719061" cy="4862001"/>
            <a:chOff x="576" y="960"/>
            <a:chExt cx="453" cy="3063"/>
          </a:xfrm>
        </p:grpSpPr>
        <p:sp>
          <p:nvSpPr>
            <p:cNvPr id="214" name="Rectangle 821">
              <a:extLst>
                <a:ext uri="{FF2B5EF4-FFF2-40B4-BE49-F238E27FC236}">
                  <a16:creationId xmlns:a16="http://schemas.microsoft.com/office/drawing/2014/main" id="{7265D7F2-DD7C-A741-9701-6398140ED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960"/>
              <a:ext cx="453" cy="30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305" eaLnBrk="0"/>
              <a:endParaRPr lang="en-US" sz="1400">
                <a:solidFill>
                  <a:srgbClr val="000000"/>
                </a:solidFill>
                <a:latin typeface="Helvetica Neue" pitchFamily="1" charset="0"/>
              </a:endParaRPr>
            </a:p>
          </p:txBody>
        </p:sp>
        <p:sp>
          <p:nvSpPr>
            <p:cNvPr id="215" name="Text Box 928">
              <a:extLst>
                <a:ext uri="{FF2B5EF4-FFF2-40B4-BE49-F238E27FC236}">
                  <a16:creationId xmlns:a16="http://schemas.microsoft.com/office/drawing/2014/main" id="{68819D8B-36CB-FC4C-A25F-0C820579A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98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8</a:t>
              </a:r>
            </a:p>
          </p:txBody>
        </p:sp>
        <p:sp>
          <p:nvSpPr>
            <p:cNvPr id="216" name="Text Box 1131">
              <a:extLst>
                <a:ext uri="{FF2B5EF4-FFF2-40B4-BE49-F238E27FC236}">
                  <a16:creationId xmlns:a16="http://schemas.microsoft.com/office/drawing/2014/main" id="{0EC9D2AD-822B-ED4F-81E5-095AEC81D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98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33</a:t>
              </a:r>
            </a:p>
          </p:txBody>
        </p:sp>
        <p:sp>
          <p:nvSpPr>
            <p:cNvPr id="217" name="Text Box 964">
              <a:extLst>
                <a:ext uri="{FF2B5EF4-FFF2-40B4-BE49-F238E27FC236}">
                  <a16:creationId xmlns:a16="http://schemas.microsoft.com/office/drawing/2014/main" id="{842BD525-3DCE-1B40-AF2C-0CF12241F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13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;</a:t>
              </a:r>
            </a:p>
          </p:txBody>
        </p:sp>
        <p:sp>
          <p:nvSpPr>
            <p:cNvPr id="218" name="Text Box 1132">
              <a:extLst>
                <a:ext uri="{FF2B5EF4-FFF2-40B4-BE49-F238E27FC236}">
                  <a16:creationId xmlns:a16="http://schemas.microsoft.com/office/drawing/2014/main" id="{7D24CD13-5B13-4B4A-BDA5-F644C8DFA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13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26</a:t>
              </a:r>
            </a:p>
          </p:txBody>
        </p:sp>
        <p:sp>
          <p:nvSpPr>
            <p:cNvPr id="219" name="Text Box 1000">
              <a:extLst>
                <a:ext uri="{FF2B5EF4-FFF2-40B4-BE49-F238E27FC236}">
                  <a16:creationId xmlns:a16="http://schemas.microsoft.com/office/drawing/2014/main" id="{50633D17-BF2F-DD4A-924D-FEB5C401B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289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4</a:t>
              </a:r>
            </a:p>
          </p:txBody>
        </p:sp>
        <p:sp>
          <p:nvSpPr>
            <p:cNvPr id="220" name="Text Box 1133">
              <a:extLst>
                <a:ext uri="{FF2B5EF4-FFF2-40B4-BE49-F238E27FC236}">
                  <a16:creationId xmlns:a16="http://schemas.microsoft.com/office/drawing/2014/main" id="{D10985C3-530A-9542-AEB9-CD3066D8D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8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19</a:t>
              </a:r>
            </a:p>
          </p:txBody>
        </p:sp>
        <p:sp>
          <p:nvSpPr>
            <p:cNvPr id="221" name="Text Box 1036">
              <a:extLst>
                <a:ext uri="{FF2B5EF4-FFF2-40B4-BE49-F238E27FC236}">
                  <a16:creationId xmlns:a16="http://schemas.microsoft.com/office/drawing/2014/main" id="{B4182F76-DAD1-8645-8C06-DDEFB9C70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43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‡</a:t>
              </a:r>
            </a:p>
          </p:txBody>
        </p:sp>
        <p:sp>
          <p:nvSpPr>
            <p:cNvPr id="222" name="Text Box 1134">
              <a:extLst>
                <a:ext uri="{FF2B5EF4-FFF2-40B4-BE49-F238E27FC236}">
                  <a16:creationId xmlns:a16="http://schemas.microsoft.com/office/drawing/2014/main" id="{F6323C87-057A-C341-AE6F-3FB651F61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43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3" name="Text Box 1072">
              <a:extLst>
                <a:ext uri="{FF2B5EF4-FFF2-40B4-BE49-F238E27FC236}">
                  <a16:creationId xmlns:a16="http://schemas.microsoft.com/office/drawing/2014/main" id="{51445AD4-0AD3-1D4F-BD54-1BAED7BE1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5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)</a:t>
              </a:r>
            </a:p>
          </p:txBody>
        </p:sp>
        <p:sp>
          <p:nvSpPr>
            <p:cNvPr id="224" name="Text Box 1135">
              <a:extLst>
                <a:ext uri="{FF2B5EF4-FFF2-40B4-BE49-F238E27FC236}">
                  <a16:creationId xmlns:a16="http://schemas.microsoft.com/office/drawing/2014/main" id="{B222ADE4-62D3-4541-AC1F-68AE12FD6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57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16</a:t>
              </a:r>
            </a:p>
          </p:txBody>
        </p:sp>
        <p:sp>
          <p:nvSpPr>
            <p:cNvPr id="225" name="Text Box 1138">
              <a:extLst>
                <a:ext uri="{FF2B5EF4-FFF2-40B4-BE49-F238E27FC236}">
                  <a16:creationId xmlns:a16="http://schemas.microsoft.com/office/drawing/2014/main" id="{A08FB2EE-0495-F043-B365-5BCD8C460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7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*</a:t>
              </a:r>
            </a:p>
          </p:txBody>
        </p:sp>
        <p:sp>
          <p:nvSpPr>
            <p:cNvPr id="226" name="Text Box 1143">
              <a:extLst>
                <a:ext uri="{FF2B5EF4-FFF2-40B4-BE49-F238E27FC236}">
                  <a16:creationId xmlns:a16="http://schemas.microsoft.com/office/drawing/2014/main" id="{37274FA0-ED8D-654F-94E6-80C6E730E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13</a:t>
              </a:r>
            </a:p>
          </p:txBody>
        </p:sp>
        <p:sp>
          <p:nvSpPr>
            <p:cNvPr id="227" name="Text Box 1139">
              <a:extLst>
                <a:ext uri="{FF2B5EF4-FFF2-40B4-BE49-F238E27FC236}">
                  <a16:creationId xmlns:a16="http://schemas.microsoft.com/office/drawing/2014/main" id="{CC6D0244-6798-9E49-9FD5-BEA0FFBB7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18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5</a:t>
              </a:r>
            </a:p>
          </p:txBody>
        </p:sp>
        <p:sp>
          <p:nvSpPr>
            <p:cNvPr id="228" name="Text Box 1144">
              <a:extLst>
                <a:ext uri="{FF2B5EF4-FFF2-40B4-BE49-F238E27FC236}">
                  <a16:creationId xmlns:a16="http://schemas.microsoft.com/office/drawing/2014/main" id="{5565DEFF-AAB0-0945-9972-1D4788CC2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12</a:t>
              </a:r>
            </a:p>
          </p:txBody>
        </p:sp>
        <p:sp>
          <p:nvSpPr>
            <p:cNvPr id="229" name="Text Box 1140">
              <a:extLst>
                <a:ext uri="{FF2B5EF4-FFF2-40B4-BE49-F238E27FC236}">
                  <a16:creationId xmlns:a16="http://schemas.microsoft.com/office/drawing/2014/main" id="{FBCCD101-1A8E-7E40-83A6-A21D935AC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02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6</a:t>
              </a:r>
            </a:p>
          </p:txBody>
        </p:sp>
        <p:sp>
          <p:nvSpPr>
            <p:cNvPr id="230" name="Text Box 1145">
              <a:extLst>
                <a:ext uri="{FF2B5EF4-FFF2-40B4-BE49-F238E27FC236}">
                  <a16:creationId xmlns:a16="http://schemas.microsoft.com/office/drawing/2014/main" id="{4FF4D0BF-3BF9-0340-AFC6-6965F153A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02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11</a:t>
              </a:r>
            </a:p>
          </p:txBody>
        </p:sp>
        <p:sp>
          <p:nvSpPr>
            <p:cNvPr id="231" name="Text Box 1141">
              <a:extLst>
                <a:ext uri="{FF2B5EF4-FFF2-40B4-BE49-F238E27FC236}">
                  <a16:creationId xmlns:a16="http://schemas.microsoft.com/office/drawing/2014/main" id="{DBFD1292-0CD6-EF4C-9FE2-1F7F4DD23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178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(</a:t>
              </a:r>
            </a:p>
          </p:txBody>
        </p:sp>
        <p:sp>
          <p:nvSpPr>
            <p:cNvPr id="232" name="Text Box 1146">
              <a:extLst>
                <a:ext uri="{FF2B5EF4-FFF2-40B4-BE49-F238E27FC236}">
                  <a16:creationId xmlns:a16="http://schemas.microsoft.com/office/drawing/2014/main" id="{BCD1AF7F-AB66-F644-AD9D-A3A029D3C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171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10</a:t>
              </a:r>
            </a:p>
          </p:txBody>
        </p:sp>
        <p:sp>
          <p:nvSpPr>
            <p:cNvPr id="233" name="Text Box 1142">
              <a:extLst>
                <a:ext uri="{FF2B5EF4-FFF2-40B4-BE49-F238E27FC236}">
                  <a16:creationId xmlns:a16="http://schemas.microsoft.com/office/drawing/2014/main" id="{B0CA3886-196D-2343-BDE6-B022E6079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32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†</a:t>
              </a:r>
            </a:p>
          </p:txBody>
        </p:sp>
        <p:sp>
          <p:nvSpPr>
            <p:cNvPr id="234" name="Text Box 1147">
              <a:extLst>
                <a:ext uri="{FF2B5EF4-FFF2-40B4-BE49-F238E27FC236}">
                  <a16:creationId xmlns:a16="http://schemas.microsoft.com/office/drawing/2014/main" id="{7A0D0A19-A755-634E-B325-F7BE4A5905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322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5" name="Text Box 1149">
              <a:extLst>
                <a:ext uri="{FF2B5EF4-FFF2-40B4-BE49-F238E27FC236}">
                  <a16:creationId xmlns:a16="http://schemas.microsoft.com/office/drawing/2014/main" id="{2B2F9E31-609D-BE4F-ACAD-D40043B2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472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1</a:t>
              </a:r>
            </a:p>
          </p:txBody>
        </p:sp>
        <p:sp>
          <p:nvSpPr>
            <p:cNvPr id="236" name="Text Box 1154">
              <a:extLst>
                <a:ext uri="{FF2B5EF4-FFF2-40B4-BE49-F238E27FC236}">
                  <a16:creationId xmlns:a16="http://schemas.microsoft.com/office/drawing/2014/main" id="{0CBA8D41-AE01-8F4C-B758-897A635AE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465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8</a:t>
              </a:r>
            </a:p>
          </p:txBody>
        </p:sp>
        <p:sp>
          <p:nvSpPr>
            <p:cNvPr id="237" name="Text Box 1150">
              <a:extLst>
                <a:ext uri="{FF2B5EF4-FFF2-40B4-BE49-F238E27FC236}">
                  <a16:creationId xmlns:a16="http://schemas.microsoft.com/office/drawing/2014/main" id="{304DDBE2-554C-8445-AABC-F343BA1A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62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0</a:t>
              </a:r>
            </a:p>
          </p:txBody>
        </p:sp>
        <p:sp>
          <p:nvSpPr>
            <p:cNvPr id="238" name="Text Box 1155">
              <a:extLst>
                <a:ext uri="{FF2B5EF4-FFF2-40B4-BE49-F238E27FC236}">
                  <a16:creationId xmlns:a16="http://schemas.microsoft.com/office/drawing/2014/main" id="{AB9D938C-E4A8-C441-B37C-37ADB8AFD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61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6</a:t>
              </a:r>
            </a:p>
          </p:txBody>
        </p:sp>
        <p:sp>
          <p:nvSpPr>
            <p:cNvPr id="239" name="Text Box 1151">
              <a:extLst>
                <a:ext uri="{FF2B5EF4-FFF2-40B4-BE49-F238E27FC236}">
                  <a16:creationId xmlns:a16="http://schemas.microsoft.com/office/drawing/2014/main" id="{AF110C3C-A342-A54A-AD40-1EC4C207B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773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9</a:t>
              </a:r>
            </a:p>
          </p:txBody>
        </p:sp>
        <p:sp>
          <p:nvSpPr>
            <p:cNvPr id="240" name="Text Box 1156">
              <a:extLst>
                <a:ext uri="{FF2B5EF4-FFF2-40B4-BE49-F238E27FC236}">
                  <a16:creationId xmlns:a16="http://schemas.microsoft.com/office/drawing/2014/main" id="{C222DBCE-EF53-4C42-BC0E-40FD8A0B8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766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1" name="Text Box 1152">
              <a:extLst>
                <a:ext uri="{FF2B5EF4-FFF2-40B4-BE49-F238E27FC236}">
                  <a16:creationId xmlns:a16="http://schemas.microsoft.com/office/drawing/2014/main" id="{744D392E-1545-D34F-97C3-48BD0FAC3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2924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2</a:t>
              </a:r>
            </a:p>
          </p:txBody>
        </p:sp>
        <p:sp>
          <p:nvSpPr>
            <p:cNvPr id="242" name="Text Box 1157">
              <a:extLst>
                <a:ext uri="{FF2B5EF4-FFF2-40B4-BE49-F238E27FC236}">
                  <a16:creationId xmlns:a16="http://schemas.microsoft.com/office/drawing/2014/main" id="{6B63EB4A-BCF6-1C48-B9B2-481EEEDC7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917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5</a:t>
              </a:r>
            </a:p>
          </p:txBody>
        </p:sp>
        <p:sp>
          <p:nvSpPr>
            <p:cNvPr id="243" name="Text Box 1153">
              <a:extLst>
                <a:ext uri="{FF2B5EF4-FFF2-40B4-BE49-F238E27FC236}">
                  <a16:creationId xmlns:a16="http://schemas.microsoft.com/office/drawing/2014/main" id="{033D6709-60D3-0C4C-B661-07493713C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07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:</a:t>
              </a:r>
            </a:p>
          </p:txBody>
        </p:sp>
        <p:sp>
          <p:nvSpPr>
            <p:cNvPr id="244" name="Text Box 1158">
              <a:extLst>
                <a:ext uri="{FF2B5EF4-FFF2-40B4-BE49-F238E27FC236}">
                  <a16:creationId xmlns:a16="http://schemas.microsoft.com/office/drawing/2014/main" id="{0B687A5B-3DBC-4244-BCC5-166496CDC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06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5" name="Text Box 1160">
              <a:extLst>
                <a:ext uri="{FF2B5EF4-FFF2-40B4-BE49-F238E27FC236}">
                  <a16:creationId xmlns:a16="http://schemas.microsoft.com/office/drawing/2014/main" id="{1D82F8BB-AEDB-A94F-9173-836FC8E998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225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3</a:t>
              </a:r>
            </a:p>
          </p:txBody>
        </p:sp>
        <p:sp>
          <p:nvSpPr>
            <p:cNvPr id="246" name="Text Box 1165">
              <a:extLst>
                <a:ext uri="{FF2B5EF4-FFF2-40B4-BE49-F238E27FC236}">
                  <a16:creationId xmlns:a16="http://schemas.microsoft.com/office/drawing/2014/main" id="{FB18D2ED-D01E-F94D-96AB-1E2BDD25CB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218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4</a:t>
              </a:r>
            </a:p>
          </p:txBody>
        </p:sp>
        <p:sp>
          <p:nvSpPr>
            <p:cNvPr id="247" name="Text Box 1161">
              <a:extLst>
                <a:ext uri="{FF2B5EF4-FFF2-40B4-BE49-F238E27FC236}">
                  <a16:creationId xmlns:a16="http://schemas.microsoft.com/office/drawing/2014/main" id="{69BED8A4-A364-C643-B798-D100006AB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37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?</a:t>
              </a:r>
            </a:p>
          </p:txBody>
        </p:sp>
        <p:sp>
          <p:nvSpPr>
            <p:cNvPr id="248" name="Text Box 1166">
              <a:extLst>
                <a:ext uri="{FF2B5EF4-FFF2-40B4-BE49-F238E27FC236}">
                  <a16:creationId xmlns:a16="http://schemas.microsoft.com/office/drawing/2014/main" id="{9CB60B76-404C-FE4D-B14F-414C27451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3</a:t>
              </a:r>
            </a:p>
          </p:txBody>
        </p:sp>
        <p:sp>
          <p:nvSpPr>
            <p:cNvPr id="249" name="Text Box 1162">
              <a:extLst>
                <a:ext uri="{FF2B5EF4-FFF2-40B4-BE49-F238E27FC236}">
                  <a16:creationId xmlns:a16="http://schemas.microsoft.com/office/drawing/2014/main" id="{DBD478C8-86CE-614F-9589-6A9415CF3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526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¶</a:t>
              </a:r>
            </a:p>
          </p:txBody>
        </p:sp>
        <p:sp>
          <p:nvSpPr>
            <p:cNvPr id="250" name="Text Box 1167">
              <a:extLst>
                <a:ext uri="{FF2B5EF4-FFF2-40B4-BE49-F238E27FC236}">
                  <a16:creationId xmlns:a16="http://schemas.microsoft.com/office/drawing/2014/main" id="{73F262F8-2E49-8143-A794-5D5D0871A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519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2</a:t>
              </a:r>
            </a:p>
          </p:txBody>
        </p:sp>
        <p:sp>
          <p:nvSpPr>
            <p:cNvPr id="251" name="Text Box 1163">
              <a:extLst>
                <a:ext uri="{FF2B5EF4-FFF2-40B4-BE49-F238E27FC236}">
                  <a16:creationId xmlns:a16="http://schemas.microsoft.com/office/drawing/2014/main" id="{D6B480EE-70A1-E84F-BB52-BC0E66D68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67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–</a:t>
              </a:r>
            </a:p>
          </p:txBody>
        </p:sp>
        <p:sp>
          <p:nvSpPr>
            <p:cNvPr id="252" name="Text Box 1168">
              <a:extLst>
                <a:ext uri="{FF2B5EF4-FFF2-40B4-BE49-F238E27FC236}">
                  <a16:creationId xmlns:a16="http://schemas.microsoft.com/office/drawing/2014/main" id="{841E90D5-F427-544B-BF3C-FC069C5A6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67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  <p:sp>
          <p:nvSpPr>
            <p:cNvPr id="253" name="Text Box 1164">
              <a:extLst>
                <a:ext uri="{FF2B5EF4-FFF2-40B4-BE49-F238E27FC236}">
                  <a16:creationId xmlns:a16="http://schemas.microsoft.com/office/drawing/2014/main" id="{B6A873CC-E3E5-DC48-A70B-ECE791C5E3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" y="3827"/>
              <a:ext cx="144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sz="1400" b="1">
                  <a:solidFill>
                    <a:srgbClr val="000000"/>
                  </a:solidFill>
                  <a:latin typeface="Courier New" pitchFamily="1" charset="0"/>
                </a:rPr>
                <a:t>•</a:t>
              </a:r>
            </a:p>
          </p:txBody>
        </p:sp>
        <p:sp>
          <p:nvSpPr>
            <p:cNvPr id="254" name="Text Box 1169">
              <a:extLst>
                <a:ext uri="{FF2B5EF4-FFF2-40B4-BE49-F238E27FC236}">
                  <a16:creationId xmlns:a16="http://schemas.microsoft.com/office/drawing/2014/main" id="{ACA99EE6-CE16-D444-AAF1-0C01B7AA6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20"/>
              <a:ext cx="252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 defTabSz="914305" eaLnBrk="0">
                <a:spcBef>
                  <a:spcPct val="50000"/>
                </a:spcBef>
              </a:pPr>
              <a:r>
                <a:rPr lang="en-US" sz="1400">
                  <a:solidFill>
                    <a:srgbClr val="000000"/>
                  </a:solidFill>
                  <a:latin typeface="Times New Roman" pitchFamily="1" charset="0"/>
                </a:rPr>
                <a:t>1</a:t>
              </a:r>
            </a:p>
          </p:txBody>
        </p:sp>
      </p:grpSp>
      <p:sp>
        <p:nvSpPr>
          <p:cNvPr id="255" name="Rectangle 862">
            <a:extLst>
              <a:ext uri="{FF2B5EF4-FFF2-40B4-BE49-F238E27FC236}">
                <a16:creationId xmlns:a16="http://schemas.microsoft.com/office/drawing/2014/main" id="{E0C830D7-06FC-1F4F-9DD7-F006C1D7C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60" y="4571881"/>
            <a:ext cx="6252506" cy="170479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305" eaLnBrk="0"/>
            <a:endParaRPr lang="en-US" sz="1400">
              <a:solidFill>
                <a:srgbClr val="000000"/>
              </a:solidFill>
              <a:latin typeface="Helvetica Neue" pitchFamily="1" charset="0"/>
            </a:endParaRPr>
          </a:p>
        </p:txBody>
      </p:sp>
      <p:grpSp>
        <p:nvGrpSpPr>
          <p:cNvPr id="868" name="Group 451">
            <a:extLst>
              <a:ext uri="{FF2B5EF4-FFF2-40B4-BE49-F238E27FC236}">
                <a16:creationId xmlns:a16="http://schemas.microsoft.com/office/drawing/2014/main" id="{A9705438-3193-234B-866B-084F833C2A48}"/>
              </a:ext>
            </a:extLst>
          </p:cNvPr>
          <p:cNvGrpSpPr>
            <a:grpSpLocks/>
          </p:cNvGrpSpPr>
          <p:nvPr/>
        </p:nvGrpSpPr>
        <p:grpSpPr bwMode="auto">
          <a:xfrm>
            <a:off x="914785" y="4540928"/>
            <a:ext cx="6171552" cy="1766701"/>
            <a:chOff x="576" y="2192"/>
            <a:chExt cx="3888" cy="1113"/>
          </a:xfrm>
        </p:grpSpPr>
        <p:sp>
          <p:nvSpPr>
            <p:cNvPr id="869" name="Text Box 21">
              <a:extLst>
                <a:ext uri="{FF2B5EF4-FFF2-40B4-BE49-F238E27FC236}">
                  <a16:creationId xmlns:a16="http://schemas.microsoft.com/office/drawing/2014/main" id="{CCE52411-63DA-944F-85A2-95AB9059D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0" name="Text Box 58">
              <a:extLst>
                <a:ext uri="{FF2B5EF4-FFF2-40B4-BE49-F238E27FC236}">
                  <a16:creationId xmlns:a16="http://schemas.microsoft.com/office/drawing/2014/main" id="{D91DE70B-B860-C948-9B53-DFCD99FC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1" name="Text Box 59">
              <a:extLst>
                <a:ext uri="{FF2B5EF4-FFF2-40B4-BE49-F238E27FC236}">
                  <a16:creationId xmlns:a16="http://schemas.microsoft.com/office/drawing/2014/main" id="{509E6C2F-712C-6040-A4D1-5CC9FC7CE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2" name="Text Box 60">
              <a:extLst>
                <a:ext uri="{FF2B5EF4-FFF2-40B4-BE49-F238E27FC236}">
                  <a16:creationId xmlns:a16="http://schemas.microsoft.com/office/drawing/2014/main" id="{01DADFFA-EA97-2C4E-B8B2-6914C109F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73" name="Text Box 61">
              <a:extLst>
                <a:ext uri="{FF2B5EF4-FFF2-40B4-BE49-F238E27FC236}">
                  <a16:creationId xmlns:a16="http://schemas.microsoft.com/office/drawing/2014/main" id="{F5E88C1F-A57D-F54D-BD82-AC84C14FE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874" name="Text Box 62">
              <a:extLst>
                <a:ext uri="{FF2B5EF4-FFF2-40B4-BE49-F238E27FC236}">
                  <a16:creationId xmlns:a16="http://schemas.microsoft.com/office/drawing/2014/main" id="{4E537F9A-3BE4-A749-87C4-C45E14822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875" name="Text Box 63">
              <a:extLst>
                <a:ext uri="{FF2B5EF4-FFF2-40B4-BE49-F238E27FC236}">
                  <a16:creationId xmlns:a16="http://schemas.microsoft.com/office/drawing/2014/main" id="{B4CCDB26-0F5B-4940-B091-DDA5F4CDA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76" name="Text Box 64">
              <a:extLst>
                <a:ext uri="{FF2B5EF4-FFF2-40B4-BE49-F238E27FC236}">
                  <a16:creationId xmlns:a16="http://schemas.microsoft.com/office/drawing/2014/main" id="{85846595-7761-E144-B18C-60102CA7D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877" name="Text Box 65">
              <a:extLst>
                <a:ext uri="{FF2B5EF4-FFF2-40B4-BE49-F238E27FC236}">
                  <a16:creationId xmlns:a16="http://schemas.microsoft.com/office/drawing/2014/main" id="{0CECEE7E-93C7-C449-963F-29D9D9DB9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8" name="Text Box 66">
              <a:extLst>
                <a:ext uri="{FF2B5EF4-FFF2-40B4-BE49-F238E27FC236}">
                  <a16:creationId xmlns:a16="http://schemas.microsoft.com/office/drawing/2014/main" id="{43B46A4C-A31E-384B-B1D2-2C7C616F3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79" name="Text Box 67">
              <a:extLst>
                <a:ext uri="{FF2B5EF4-FFF2-40B4-BE49-F238E27FC236}">
                  <a16:creationId xmlns:a16="http://schemas.microsoft.com/office/drawing/2014/main" id="{D6351F38-EC49-3D44-8E21-FBC44DB5C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0" name="Text Box 68">
              <a:extLst>
                <a:ext uri="{FF2B5EF4-FFF2-40B4-BE49-F238E27FC236}">
                  <a16:creationId xmlns:a16="http://schemas.microsoft.com/office/drawing/2014/main" id="{DF6A231F-4B3A-1E4D-966A-351FDACAB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81" name="Text Box 69">
              <a:extLst>
                <a:ext uri="{FF2B5EF4-FFF2-40B4-BE49-F238E27FC236}">
                  <a16:creationId xmlns:a16="http://schemas.microsoft.com/office/drawing/2014/main" id="{8D20FEDF-E0D9-A949-BBB2-62119D5DE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82" name="Text Box 70">
              <a:extLst>
                <a:ext uri="{FF2B5EF4-FFF2-40B4-BE49-F238E27FC236}">
                  <a16:creationId xmlns:a16="http://schemas.microsoft.com/office/drawing/2014/main" id="{584A68D4-1F62-7B4C-A07B-F083C6ABA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3" name="Text Box 71">
              <a:extLst>
                <a:ext uri="{FF2B5EF4-FFF2-40B4-BE49-F238E27FC236}">
                  <a16:creationId xmlns:a16="http://schemas.microsoft.com/office/drawing/2014/main" id="{8206BFD1-4187-D34F-B13E-3FD39B859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84" name="Text Box 72">
              <a:extLst>
                <a:ext uri="{FF2B5EF4-FFF2-40B4-BE49-F238E27FC236}">
                  <a16:creationId xmlns:a16="http://schemas.microsoft.com/office/drawing/2014/main" id="{5283D236-C4AE-6E46-91DF-1DE034BB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885" name="Text Box 73">
              <a:extLst>
                <a:ext uri="{FF2B5EF4-FFF2-40B4-BE49-F238E27FC236}">
                  <a16:creationId xmlns:a16="http://schemas.microsoft.com/office/drawing/2014/main" id="{AE41B9E3-C637-DD4E-920C-2F566E5F1C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86" name="Text Box 74">
              <a:extLst>
                <a:ext uri="{FF2B5EF4-FFF2-40B4-BE49-F238E27FC236}">
                  <a16:creationId xmlns:a16="http://schemas.microsoft.com/office/drawing/2014/main" id="{1C04DBE4-BAAE-6640-AEF1-802436C504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87" name="Text Box 75">
              <a:extLst>
                <a:ext uri="{FF2B5EF4-FFF2-40B4-BE49-F238E27FC236}">
                  <a16:creationId xmlns:a16="http://schemas.microsoft.com/office/drawing/2014/main" id="{A3A62E01-5326-DB4E-BCEA-1CC0E68AC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88" name="Text Box 76">
              <a:extLst>
                <a:ext uri="{FF2B5EF4-FFF2-40B4-BE49-F238E27FC236}">
                  <a16:creationId xmlns:a16="http://schemas.microsoft.com/office/drawing/2014/main" id="{ADE52427-ACA1-474A-A2D8-E017D5ED2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89" name="Text Box 77">
              <a:extLst>
                <a:ext uri="{FF2B5EF4-FFF2-40B4-BE49-F238E27FC236}">
                  <a16:creationId xmlns:a16="http://schemas.microsoft.com/office/drawing/2014/main" id="{5F304F31-3573-3649-9DFF-8AB4B782CC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P</a:t>
              </a:r>
            </a:p>
          </p:txBody>
        </p:sp>
        <p:sp>
          <p:nvSpPr>
            <p:cNvPr id="890" name="Text Box 78">
              <a:extLst>
                <a:ext uri="{FF2B5EF4-FFF2-40B4-BE49-F238E27FC236}">
                  <a16:creationId xmlns:a16="http://schemas.microsoft.com/office/drawing/2014/main" id="{6F207881-E1F6-6D4D-87C2-86BDB1505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1" name="Text Box 79">
              <a:extLst>
                <a:ext uri="{FF2B5EF4-FFF2-40B4-BE49-F238E27FC236}">
                  <a16:creationId xmlns:a16="http://schemas.microsoft.com/office/drawing/2014/main" id="{42311547-BB23-4243-B1FA-52BF3123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892" name="Text Box 80">
              <a:extLst>
                <a:ext uri="{FF2B5EF4-FFF2-40B4-BE49-F238E27FC236}">
                  <a16:creationId xmlns:a16="http://schemas.microsoft.com/office/drawing/2014/main" id="{B5B52129-7FC7-C349-9039-ABDE373CC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893" name="Text Box 81">
              <a:extLst>
                <a:ext uri="{FF2B5EF4-FFF2-40B4-BE49-F238E27FC236}">
                  <a16:creationId xmlns:a16="http://schemas.microsoft.com/office/drawing/2014/main" id="{4A1EBB8F-5762-A247-ABDE-70C472B62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894" name="Text Box 82">
              <a:extLst>
                <a:ext uri="{FF2B5EF4-FFF2-40B4-BE49-F238E27FC236}">
                  <a16:creationId xmlns:a16="http://schemas.microsoft.com/office/drawing/2014/main" id="{8162DCC3-4B62-0242-B837-32CF49536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895" name="Text Box 83">
              <a:extLst>
                <a:ext uri="{FF2B5EF4-FFF2-40B4-BE49-F238E27FC236}">
                  <a16:creationId xmlns:a16="http://schemas.microsoft.com/office/drawing/2014/main" id="{3E7F99DB-3AE1-C346-B384-3DE75855C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896" name="Text Box 84">
              <a:extLst>
                <a:ext uri="{FF2B5EF4-FFF2-40B4-BE49-F238E27FC236}">
                  <a16:creationId xmlns:a16="http://schemas.microsoft.com/office/drawing/2014/main" id="{B35A09A7-01FB-2D48-8995-94A0C849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897" name="Text Box 85">
              <a:extLst>
                <a:ext uri="{FF2B5EF4-FFF2-40B4-BE49-F238E27FC236}">
                  <a16:creationId xmlns:a16="http://schemas.microsoft.com/office/drawing/2014/main" id="{9A2B8141-B289-AB4C-B20D-30A9294E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898" name="Text Box 86">
              <a:extLst>
                <a:ext uri="{FF2B5EF4-FFF2-40B4-BE49-F238E27FC236}">
                  <a16:creationId xmlns:a16="http://schemas.microsoft.com/office/drawing/2014/main" id="{D60C2AED-47F4-9645-8CA0-A3207A586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899" name="Text Box 87">
              <a:extLst>
                <a:ext uri="{FF2B5EF4-FFF2-40B4-BE49-F238E27FC236}">
                  <a16:creationId xmlns:a16="http://schemas.microsoft.com/office/drawing/2014/main" id="{8AD25A6A-3776-8844-914A-FDEEADC84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00" name="Text Box 88">
              <a:extLst>
                <a:ext uri="{FF2B5EF4-FFF2-40B4-BE49-F238E27FC236}">
                  <a16:creationId xmlns:a16="http://schemas.microsoft.com/office/drawing/2014/main" id="{733DCD21-5CF9-C243-8215-A69292458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01" name="Text Box 89">
              <a:extLst>
                <a:ext uri="{FF2B5EF4-FFF2-40B4-BE49-F238E27FC236}">
                  <a16:creationId xmlns:a16="http://schemas.microsoft.com/office/drawing/2014/main" id="{4FFB0FE8-C0B3-2A4B-A6D2-C6AE15F0C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2" name="Text Box 90">
              <a:extLst>
                <a:ext uri="{FF2B5EF4-FFF2-40B4-BE49-F238E27FC236}">
                  <a16:creationId xmlns:a16="http://schemas.microsoft.com/office/drawing/2014/main" id="{D70C6509-C456-804C-97E9-1316F8F28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03" name="Text Box 91">
              <a:extLst>
                <a:ext uri="{FF2B5EF4-FFF2-40B4-BE49-F238E27FC236}">
                  <a16:creationId xmlns:a16="http://schemas.microsoft.com/office/drawing/2014/main" id="{69190968-4A4B-024F-B5A6-97D2A500E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04" name="Text Box 92">
              <a:extLst>
                <a:ext uri="{FF2B5EF4-FFF2-40B4-BE49-F238E27FC236}">
                  <a16:creationId xmlns:a16="http://schemas.microsoft.com/office/drawing/2014/main" id="{3C4C0F8B-7141-D74F-9A0A-B922BD88A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9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05" name="Text Box 130">
              <a:extLst>
                <a:ext uri="{FF2B5EF4-FFF2-40B4-BE49-F238E27FC236}">
                  <a16:creationId xmlns:a16="http://schemas.microsoft.com/office/drawing/2014/main" id="{72619007-625F-F542-9AAD-0BB6D6A2C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06" name="Text Box 131">
              <a:extLst>
                <a:ext uri="{FF2B5EF4-FFF2-40B4-BE49-F238E27FC236}">
                  <a16:creationId xmlns:a16="http://schemas.microsoft.com/office/drawing/2014/main" id="{F20A0C83-BB95-5146-B5DE-B9CD00D7B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07" name="Text Box 132">
              <a:extLst>
                <a:ext uri="{FF2B5EF4-FFF2-40B4-BE49-F238E27FC236}">
                  <a16:creationId xmlns:a16="http://schemas.microsoft.com/office/drawing/2014/main" id="{4DD344B6-ECB7-E54D-AFFB-B1FED80A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8" name="Text Box 133">
              <a:extLst>
                <a:ext uri="{FF2B5EF4-FFF2-40B4-BE49-F238E27FC236}">
                  <a16:creationId xmlns:a16="http://schemas.microsoft.com/office/drawing/2014/main" id="{055E8575-4AF0-7F44-B49E-8AA92FA7C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09" name="Text Box 134">
              <a:extLst>
                <a:ext uri="{FF2B5EF4-FFF2-40B4-BE49-F238E27FC236}">
                  <a16:creationId xmlns:a16="http://schemas.microsoft.com/office/drawing/2014/main" id="{4A0C9C59-D549-EE4A-B1E9-D970C6017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10" name="Text Box 135">
              <a:extLst>
                <a:ext uri="{FF2B5EF4-FFF2-40B4-BE49-F238E27FC236}">
                  <a16:creationId xmlns:a16="http://schemas.microsoft.com/office/drawing/2014/main" id="{B4DC2435-EF8E-E94B-8EA7-4BEDF1989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11" name="Text Box 136">
              <a:extLst>
                <a:ext uri="{FF2B5EF4-FFF2-40B4-BE49-F238E27FC236}">
                  <a16:creationId xmlns:a16="http://schemas.microsoft.com/office/drawing/2014/main" id="{6F167F9E-3A6D-924C-803A-03FDF2F79F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2" name="Text Box 137">
              <a:extLst>
                <a:ext uri="{FF2B5EF4-FFF2-40B4-BE49-F238E27FC236}">
                  <a16:creationId xmlns:a16="http://schemas.microsoft.com/office/drawing/2014/main" id="{CB2DEAEF-F13D-A24C-AB84-17A635719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13" name="Text Box 138">
              <a:extLst>
                <a:ext uri="{FF2B5EF4-FFF2-40B4-BE49-F238E27FC236}">
                  <a16:creationId xmlns:a16="http://schemas.microsoft.com/office/drawing/2014/main" id="{363B7794-743A-524E-A5EF-95FF48F89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4" name="Text Box 139">
              <a:extLst>
                <a:ext uri="{FF2B5EF4-FFF2-40B4-BE49-F238E27FC236}">
                  <a16:creationId xmlns:a16="http://schemas.microsoft.com/office/drawing/2014/main" id="{6AB6031B-4F4B-4B47-9C20-7B434D084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15" name="Text Box 140">
              <a:extLst>
                <a:ext uri="{FF2B5EF4-FFF2-40B4-BE49-F238E27FC236}">
                  <a16:creationId xmlns:a16="http://schemas.microsoft.com/office/drawing/2014/main" id="{3B3580D9-9933-1442-B363-04397DEF7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16" name="Text Box 141">
              <a:extLst>
                <a:ext uri="{FF2B5EF4-FFF2-40B4-BE49-F238E27FC236}">
                  <a16:creationId xmlns:a16="http://schemas.microsoft.com/office/drawing/2014/main" id="{22D4D0A5-748A-0449-8C82-9EA46BB54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17" name="Text Box 142">
              <a:extLst>
                <a:ext uri="{FF2B5EF4-FFF2-40B4-BE49-F238E27FC236}">
                  <a16:creationId xmlns:a16="http://schemas.microsoft.com/office/drawing/2014/main" id="{7BF9DBF8-FF71-7744-B4C6-9E2B51E9C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18" name="Text Box 143">
              <a:extLst>
                <a:ext uri="{FF2B5EF4-FFF2-40B4-BE49-F238E27FC236}">
                  <a16:creationId xmlns:a16="http://schemas.microsoft.com/office/drawing/2014/main" id="{D0798254-80AD-5249-B2F7-09AC84710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19" name="Text Box 144">
              <a:extLst>
                <a:ext uri="{FF2B5EF4-FFF2-40B4-BE49-F238E27FC236}">
                  <a16:creationId xmlns:a16="http://schemas.microsoft.com/office/drawing/2014/main" id="{0553510B-FE54-8341-971B-CAE32EC20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0" name="Text Box 145">
              <a:extLst>
                <a:ext uri="{FF2B5EF4-FFF2-40B4-BE49-F238E27FC236}">
                  <a16:creationId xmlns:a16="http://schemas.microsoft.com/office/drawing/2014/main" id="{66349C5E-6543-EC42-831A-EE2012263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21" name="Text Box 146">
              <a:extLst>
                <a:ext uri="{FF2B5EF4-FFF2-40B4-BE49-F238E27FC236}">
                  <a16:creationId xmlns:a16="http://schemas.microsoft.com/office/drawing/2014/main" id="{CCE35D18-B81A-844A-B06F-A98B0E84E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2" name="Text Box 147">
              <a:extLst>
                <a:ext uri="{FF2B5EF4-FFF2-40B4-BE49-F238E27FC236}">
                  <a16:creationId xmlns:a16="http://schemas.microsoft.com/office/drawing/2014/main" id="{6AB9DE16-6ECF-EE45-A2E0-12EC3C929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923" name="Text Box 148">
              <a:extLst>
                <a:ext uri="{FF2B5EF4-FFF2-40B4-BE49-F238E27FC236}">
                  <a16:creationId xmlns:a16="http://schemas.microsoft.com/office/drawing/2014/main" id="{83A1D681-FBB0-604A-9D75-97B4F41CA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24" name="Text Box 149">
              <a:extLst>
                <a:ext uri="{FF2B5EF4-FFF2-40B4-BE49-F238E27FC236}">
                  <a16:creationId xmlns:a16="http://schemas.microsoft.com/office/drawing/2014/main" id="{3B45F0EE-B4E8-7B45-9C19-97C909776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5" name="Text Box 150">
              <a:extLst>
                <a:ext uri="{FF2B5EF4-FFF2-40B4-BE49-F238E27FC236}">
                  <a16:creationId xmlns:a16="http://schemas.microsoft.com/office/drawing/2014/main" id="{D15A779B-2E6D-2D4E-A761-7D7C01790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26" name="Text Box 151">
              <a:extLst>
                <a:ext uri="{FF2B5EF4-FFF2-40B4-BE49-F238E27FC236}">
                  <a16:creationId xmlns:a16="http://schemas.microsoft.com/office/drawing/2014/main" id="{39D7F3F7-C71A-D146-93A9-2203F95A5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27" name="Text Box 152">
              <a:extLst>
                <a:ext uri="{FF2B5EF4-FFF2-40B4-BE49-F238E27FC236}">
                  <a16:creationId xmlns:a16="http://schemas.microsoft.com/office/drawing/2014/main" id="{F7B8421F-B9D1-A44F-9BE9-58F1EE34E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28" name="Text Box 153">
              <a:extLst>
                <a:ext uri="{FF2B5EF4-FFF2-40B4-BE49-F238E27FC236}">
                  <a16:creationId xmlns:a16="http://schemas.microsoft.com/office/drawing/2014/main" id="{4C1BDD97-454E-5847-9652-7B1212F75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29" name="Text Box 154">
              <a:extLst>
                <a:ext uri="{FF2B5EF4-FFF2-40B4-BE49-F238E27FC236}">
                  <a16:creationId xmlns:a16="http://schemas.microsoft.com/office/drawing/2014/main" id="{36C680E3-E20C-E540-A6A4-BEA5C2B965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30" name="Text Box 155">
              <a:extLst>
                <a:ext uri="{FF2B5EF4-FFF2-40B4-BE49-F238E27FC236}">
                  <a16:creationId xmlns:a16="http://schemas.microsoft.com/office/drawing/2014/main" id="{2DB723FE-95E4-6B43-BE1B-F48D0716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1" name="Text Box 156">
              <a:extLst>
                <a:ext uri="{FF2B5EF4-FFF2-40B4-BE49-F238E27FC236}">
                  <a16:creationId xmlns:a16="http://schemas.microsoft.com/office/drawing/2014/main" id="{77B92E3B-5F8E-D84C-90DE-ABD5EEBA9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32" name="Text Box 157">
              <a:extLst>
                <a:ext uri="{FF2B5EF4-FFF2-40B4-BE49-F238E27FC236}">
                  <a16:creationId xmlns:a16="http://schemas.microsoft.com/office/drawing/2014/main" id="{66F551CD-D8F5-2846-9F58-A7C41142C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33" name="Text Box 158">
              <a:extLst>
                <a:ext uri="{FF2B5EF4-FFF2-40B4-BE49-F238E27FC236}">
                  <a16:creationId xmlns:a16="http://schemas.microsoft.com/office/drawing/2014/main" id="{291FA9E4-6743-4946-8240-2622B97FC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34" name="Text Box 159">
              <a:extLst>
                <a:ext uri="{FF2B5EF4-FFF2-40B4-BE49-F238E27FC236}">
                  <a16:creationId xmlns:a16="http://schemas.microsoft.com/office/drawing/2014/main" id="{9C8479B0-BAFC-1744-8E1C-2F6F7A6A2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35" name="Text Box 160">
              <a:extLst>
                <a:ext uri="{FF2B5EF4-FFF2-40B4-BE49-F238E27FC236}">
                  <a16:creationId xmlns:a16="http://schemas.microsoft.com/office/drawing/2014/main" id="{EB9EF027-2B90-AE4E-AC39-4F10A767E8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6" name="Text Box 161">
              <a:extLst>
                <a:ext uri="{FF2B5EF4-FFF2-40B4-BE49-F238E27FC236}">
                  <a16:creationId xmlns:a16="http://schemas.microsoft.com/office/drawing/2014/main" id="{B633D9AC-ECFE-C54E-ADB2-4CD4DDDA2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37" name="Text Box 162">
              <a:extLst>
                <a:ext uri="{FF2B5EF4-FFF2-40B4-BE49-F238E27FC236}">
                  <a16:creationId xmlns:a16="http://schemas.microsoft.com/office/drawing/2014/main" id="{30298F48-885C-D842-92AE-E677C0920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38" name="Text Box 163">
              <a:extLst>
                <a:ext uri="{FF2B5EF4-FFF2-40B4-BE49-F238E27FC236}">
                  <a16:creationId xmlns:a16="http://schemas.microsoft.com/office/drawing/2014/main" id="{6F712748-68B0-C443-823C-24E5067886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39" name="Text Box 164">
              <a:extLst>
                <a:ext uri="{FF2B5EF4-FFF2-40B4-BE49-F238E27FC236}">
                  <a16:creationId xmlns:a16="http://schemas.microsoft.com/office/drawing/2014/main" id="{BB8CEE17-2742-3A46-9F82-E3CE52EBE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40" name="Text Box 165">
              <a:extLst>
                <a:ext uri="{FF2B5EF4-FFF2-40B4-BE49-F238E27FC236}">
                  <a16:creationId xmlns:a16="http://schemas.microsoft.com/office/drawing/2014/main" id="{A189A0EB-02FB-9342-870E-1ADDF648C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368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1" name="Text Box 166">
              <a:extLst>
                <a:ext uri="{FF2B5EF4-FFF2-40B4-BE49-F238E27FC236}">
                  <a16:creationId xmlns:a16="http://schemas.microsoft.com/office/drawing/2014/main" id="{C6BFE8E8-61EE-4B4E-A82E-A6E82417C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942" name="Text Box 167">
              <a:extLst>
                <a:ext uri="{FF2B5EF4-FFF2-40B4-BE49-F238E27FC236}">
                  <a16:creationId xmlns:a16="http://schemas.microsoft.com/office/drawing/2014/main" id="{39B5A76D-6C69-704F-882A-4CAD94703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 dirty="0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3" name="Text Box 168">
              <a:extLst>
                <a:ext uri="{FF2B5EF4-FFF2-40B4-BE49-F238E27FC236}">
                  <a16:creationId xmlns:a16="http://schemas.microsoft.com/office/drawing/2014/main" id="{4B7D55EE-AF3C-CD42-9CB8-11A879318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44" name="Text Box 169">
              <a:extLst>
                <a:ext uri="{FF2B5EF4-FFF2-40B4-BE49-F238E27FC236}">
                  <a16:creationId xmlns:a16="http://schemas.microsoft.com/office/drawing/2014/main" id="{F1D20962-067D-8441-B3A4-129AE6C2C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45" name="Text Box 170">
              <a:extLst>
                <a:ext uri="{FF2B5EF4-FFF2-40B4-BE49-F238E27FC236}">
                  <a16:creationId xmlns:a16="http://schemas.microsoft.com/office/drawing/2014/main" id="{D4CB544B-2CF7-7B47-8AC5-08F4C7070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46" name="Text Box 171">
              <a:extLst>
                <a:ext uri="{FF2B5EF4-FFF2-40B4-BE49-F238E27FC236}">
                  <a16:creationId xmlns:a16="http://schemas.microsoft.com/office/drawing/2014/main" id="{9189CED9-E692-1C4B-B549-66F0C1310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47" name="Text Box 172">
              <a:extLst>
                <a:ext uri="{FF2B5EF4-FFF2-40B4-BE49-F238E27FC236}">
                  <a16:creationId xmlns:a16="http://schemas.microsoft.com/office/drawing/2014/main" id="{C47F0E4E-4153-794B-8922-AC94939CFA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48" name="Text Box 173">
              <a:extLst>
                <a:ext uri="{FF2B5EF4-FFF2-40B4-BE49-F238E27FC236}">
                  <a16:creationId xmlns:a16="http://schemas.microsoft.com/office/drawing/2014/main" id="{2CB92153-CC54-3348-8A45-FA2234CED6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49" name="Text Box 174">
              <a:extLst>
                <a:ext uri="{FF2B5EF4-FFF2-40B4-BE49-F238E27FC236}">
                  <a16:creationId xmlns:a16="http://schemas.microsoft.com/office/drawing/2014/main" id="{B81A6449-D93F-DE4D-B809-6BF2B4661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50" name="Text Box 175">
              <a:extLst>
                <a:ext uri="{FF2B5EF4-FFF2-40B4-BE49-F238E27FC236}">
                  <a16:creationId xmlns:a16="http://schemas.microsoft.com/office/drawing/2014/main" id="{CE2F1531-CF1C-9E47-8230-4F56FDE744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51" name="Text Box 176">
              <a:extLst>
                <a:ext uri="{FF2B5EF4-FFF2-40B4-BE49-F238E27FC236}">
                  <a16:creationId xmlns:a16="http://schemas.microsoft.com/office/drawing/2014/main" id="{1E5F1494-095E-FF49-8047-A2DD226FB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2" name="Text Box 177">
              <a:extLst>
                <a:ext uri="{FF2B5EF4-FFF2-40B4-BE49-F238E27FC236}">
                  <a16:creationId xmlns:a16="http://schemas.microsoft.com/office/drawing/2014/main" id="{6234B5E2-058C-E548-92D9-8181AE771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53" name="Text Box 178">
              <a:extLst>
                <a:ext uri="{FF2B5EF4-FFF2-40B4-BE49-F238E27FC236}">
                  <a16:creationId xmlns:a16="http://schemas.microsoft.com/office/drawing/2014/main" id="{936A2AD6-D4D2-384F-BA36-A7BF1BA37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54" name="Text Box 179">
              <a:extLst>
                <a:ext uri="{FF2B5EF4-FFF2-40B4-BE49-F238E27FC236}">
                  <a16:creationId xmlns:a16="http://schemas.microsoft.com/office/drawing/2014/main" id="{EF3E1FFA-44BB-6843-A92A-7B8918406F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55" name="Text Box 180">
              <a:extLst>
                <a:ext uri="{FF2B5EF4-FFF2-40B4-BE49-F238E27FC236}">
                  <a16:creationId xmlns:a16="http://schemas.microsoft.com/office/drawing/2014/main" id="{865DB351-70A5-4340-AA19-795B0D2423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56" name="Text Box 181">
              <a:extLst>
                <a:ext uri="{FF2B5EF4-FFF2-40B4-BE49-F238E27FC236}">
                  <a16:creationId xmlns:a16="http://schemas.microsoft.com/office/drawing/2014/main" id="{C3A72438-C06E-414A-BE4A-58344FC6F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57" name="Text Box 182">
              <a:extLst>
                <a:ext uri="{FF2B5EF4-FFF2-40B4-BE49-F238E27FC236}">
                  <a16:creationId xmlns:a16="http://schemas.microsoft.com/office/drawing/2014/main" id="{0D54745E-2FBE-2C48-8991-EBF0D20B8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58" name="Text Box 183">
              <a:extLst>
                <a:ext uri="{FF2B5EF4-FFF2-40B4-BE49-F238E27FC236}">
                  <a16:creationId xmlns:a16="http://schemas.microsoft.com/office/drawing/2014/main" id="{DBB46C30-0E5E-FD4A-B1E2-CBE403CF6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959" name="Text Box 184">
              <a:extLst>
                <a:ext uri="{FF2B5EF4-FFF2-40B4-BE49-F238E27FC236}">
                  <a16:creationId xmlns:a16="http://schemas.microsoft.com/office/drawing/2014/main" id="{A01C540F-E8DC-F44F-BF5C-E1078A4E6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0" name="Text Box 185">
              <a:extLst>
                <a:ext uri="{FF2B5EF4-FFF2-40B4-BE49-F238E27FC236}">
                  <a16:creationId xmlns:a16="http://schemas.microsoft.com/office/drawing/2014/main" id="{3C7F09BB-4784-9942-A6EB-19AAF6072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61" name="Text Box 186">
              <a:extLst>
                <a:ext uri="{FF2B5EF4-FFF2-40B4-BE49-F238E27FC236}">
                  <a16:creationId xmlns:a16="http://schemas.microsoft.com/office/drawing/2014/main" id="{1943042F-F591-9D4B-AE87-CEFE4A87D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62" name="Text Box 187">
              <a:extLst>
                <a:ext uri="{FF2B5EF4-FFF2-40B4-BE49-F238E27FC236}">
                  <a16:creationId xmlns:a16="http://schemas.microsoft.com/office/drawing/2014/main" id="{CD40016A-9645-D341-A6EA-E34FAE775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63" name="Text Box 188">
              <a:extLst>
                <a:ext uri="{FF2B5EF4-FFF2-40B4-BE49-F238E27FC236}">
                  <a16:creationId xmlns:a16="http://schemas.microsoft.com/office/drawing/2014/main" id="{67B60569-CE45-324C-88DF-F45AD4E1C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64" name="Text Box 189">
              <a:extLst>
                <a:ext uri="{FF2B5EF4-FFF2-40B4-BE49-F238E27FC236}">
                  <a16:creationId xmlns:a16="http://schemas.microsoft.com/office/drawing/2014/main" id="{F2844702-A543-904E-B303-21677D04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65" name="Text Box 190">
              <a:extLst>
                <a:ext uri="{FF2B5EF4-FFF2-40B4-BE49-F238E27FC236}">
                  <a16:creationId xmlns:a16="http://schemas.microsoft.com/office/drawing/2014/main" id="{66DFF197-549A-0C4C-BE42-C0794A6D9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66" name="Text Box 191">
              <a:extLst>
                <a:ext uri="{FF2B5EF4-FFF2-40B4-BE49-F238E27FC236}">
                  <a16:creationId xmlns:a16="http://schemas.microsoft.com/office/drawing/2014/main" id="{DB342CDF-EFEB-514B-8FAA-1DBB0A17A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67" name="Text Box 192">
              <a:extLst>
                <a:ext uri="{FF2B5EF4-FFF2-40B4-BE49-F238E27FC236}">
                  <a16:creationId xmlns:a16="http://schemas.microsoft.com/office/drawing/2014/main" id="{22CB41F9-64DC-2F43-9608-0E11C4B1A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68" name="Text Box 193">
              <a:extLst>
                <a:ext uri="{FF2B5EF4-FFF2-40B4-BE49-F238E27FC236}">
                  <a16:creationId xmlns:a16="http://schemas.microsoft.com/office/drawing/2014/main" id="{79FA6F87-5D35-C042-B388-F431E16AD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69" name="Text Box 194">
              <a:extLst>
                <a:ext uri="{FF2B5EF4-FFF2-40B4-BE49-F238E27FC236}">
                  <a16:creationId xmlns:a16="http://schemas.microsoft.com/office/drawing/2014/main" id="{3A602918-C9D0-2A41-85F8-61CF82D53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970" name="Text Box 195">
              <a:extLst>
                <a:ext uri="{FF2B5EF4-FFF2-40B4-BE49-F238E27FC236}">
                  <a16:creationId xmlns:a16="http://schemas.microsoft.com/office/drawing/2014/main" id="{A573595C-65FE-CB49-B853-9ED9091FEB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71" name="Text Box 196">
              <a:extLst>
                <a:ext uri="{FF2B5EF4-FFF2-40B4-BE49-F238E27FC236}">
                  <a16:creationId xmlns:a16="http://schemas.microsoft.com/office/drawing/2014/main" id="{4597C9EB-FE76-CC42-B3F9-59DFEE9FAF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2" name="Text Box 197">
              <a:extLst>
                <a:ext uri="{FF2B5EF4-FFF2-40B4-BE49-F238E27FC236}">
                  <a16:creationId xmlns:a16="http://schemas.microsoft.com/office/drawing/2014/main" id="{5038248A-A22E-8349-83C1-6A49A4615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C</a:t>
              </a:r>
            </a:p>
          </p:txBody>
        </p:sp>
        <p:sp>
          <p:nvSpPr>
            <p:cNvPr id="973" name="Text Box 198">
              <a:extLst>
                <a:ext uri="{FF2B5EF4-FFF2-40B4-BE49-F238E27FC236}">
                  <a16:creationId xmlns:a16="http://schemas.microsoft.com/office/drawing/2014/main" id="{8C048F97-5CD5-364F-A056-C4C2F3B79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74" name="Text Box 199">
              <a:extLst>
                <a:ext uri="{FF2B5EF4-FFF2-40B4-BE49-F238E27FC236}">
                  <a16:creationId xmlns:a16="http://schemas.microsoft.com/office/drawing/2014/main" id="{F5B57F01-45F8-634A-B292-AF8169411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75" name="Text Box 200">
              <a:extLst>
                <a:ext uri="{FF2B5EF4-FFF2-40B4-BE49-F238E27FC236}">
                  <a16:creationId xmlns:a16="http://schemas.microsoft.com/office/drawing/2014/main" id="{47BF3306-6AE4-8347-B50B-8E03DDED19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6" name="Text Box 201">
              <a:extLst>
                <a:ext uri="{FF2B5EF4-FFF2-40B4-BE49-F238E27FC236}">
                  <a16:creationId xmlns:a16="http://schemas.microsoft.com/office/drawing/2014/main" id="{F41D56FD-9103-FF43-8A2C-253C59DF9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544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V</a:t>
              </a:r>
            </a:p>
          </p:txBody>
        </p:sp>
        <p:sp>
          <p:nvSpPr>
            <p:cNvPr id="977" name="Text Box 202">
              <a:extLst>
                <a:ext uri="{FF2B5EF4-FFF2-40B4-BE49-F238E27FC236}">
                  <a16:creationId xmlns:a16="http://schemas.microsoft.com/office/drawing/2014/main" id="{E3F97C1F-B665-4046-A138-68992EA71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78" name="Text Box 203">
              <a:extLst>
                <a:ext uri="{FF2B5EF4-FFF2-40B4-BE49-F238E27FC236}">
                  <a16:creationId xmlns:a16="http://schemas.microsoft.com/office/drawing/2014/main" id="{0F5512BE-92F2-1E40-9167-18CC77C25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979" name="Text Box 204">
              <a:extLst>
                <a:ext uri="{FF2B5EF4-FFF2-40B4-BE49-F238E27FC236}">
                  <a16:creationId xmlns:a16="http://schemas.microsoft.com/office/drawing/2014/main" id="{9ACDB192-C252-694D-8D90-B0303FA9A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0" name="Text Box 205">
              <a:extLst>
                <a:ext uri="{FF2B5EF4-FFF2-40B4-BE49-F238E27FC236}">
                  <a16:creationId xmlns:a16="http://schemas.microsoft.com/office/drawing/2014/main" id="{FFC37FB6-8C1E-524A-9F5D-CA5B4FA2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81" name="Text Box 206">
              <a:extLst>
                <a:ext uri="{FF2B5EF4-FFF2-40B4-BE49-F238E27FC236}">
                  <a16:creationId xmlns:a16="http://schemas.microsoft.com/office/drawing/2014/main" id="{6FEB4990-237B-B94D-8BD3-422C3FA61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982" name="Text Box 207">
              <a:extLst>
                <a:ext uri="{FF2B5EF4-FFF2-40B4-BE49-F238E27FC236}">
                  <a16:creationId xmlns:a16="http://schemas.microsoft.com/office/drawing/2014/main" id="{C92276C4-BC33-BA42-A25F-3C6A7F41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83" name="Text Box 208">
              <a:extLst>
                <a:ext uri="{FF2B5EF4-FFF2-40B4-BE49-F238E27FC236}">
                  <a16:creationId xmlns:a16="http://schemas.microsoft.com/office/drawing/2014/main" id="{E13F9C7C-090C-CF44-8A5B-FB35BE0C2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984" name="Text Box 209">
              <a:extLst>
                <a:ext uri="{FF2B5EF4-FFF2-40B4-BE49-F238E27FC236}">
                  <a16:creationId xmlns:a16="http://schemas.microsoft.com/office/drawing/2014/main" id="{C08DB1CE-5FDB-ED44-9378-59409DDAE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985" name="Text Box 210">
              <a:extLst>
                <a:ext uri="{FF2B5EF4-FFF2-40B4-BE49-F238E27FC236}">
                  <a16:creationId xmlns:a16="http://schemas.microsoft.com/office/drawing/2014/main" id="{CEA94F01-C8D3-754C-A222-69FD5FEB9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86" name="Text Box 211">
              <a:extLst>
                <a:ext uri="{FF2B5EF4-FFF2-40B4-BE49-F238E27FC236}">
                  <a16:creationId xmlns:a16="http://schemas.microsoft.com/office/drawing/2014/main" id="{9B271FE4-7FCA-3F4A-8BB7-0DDAE68C5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987" name="Text Box 212">
              <a:extLst>
                <a:ext uri="{FF2B5EF4-FFF2-40B4-BE49-F238E27FC236}">
                  <a16:creationId xmlns:a16="http://schemas.microsoft.com/office/drawing/2014/main" id="{6CF25E56-CF79-B245-AC5B-D587F27E6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88" name="Text Box 213">
              <a:extLst>
                <a:ext uri="{FF2B5EF4-FFF2-40B4-BE49-F238E27FC236}">
                  <a16:creationId xmlns:a16="http://schemas.microsoft.com/office/drawing/2014/main" id="{6BC31CDA-CDB2-EF45-ACC5-F7EC53DE1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89" name="Text Box 214">
              <a:extLst>
                <a:ext uri="{FF2B5EF4-FFF2-40B4-BE49-F238E27FC236}">
                  <a16:creationId xmlns:a16="http://schemas.microsoft.com/office/drawing/2014/main" id="{D94615EB-5AA4-9B47-AE6A-158634C9F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0" name="Text Box 215">
              <a:extLst>
                <a:ext uri="{FF2B5EF4-FFF2-40B4-BE49-F238E27FC236}">
                  <a16:creationId xmlns:a16="http://schemas.microsoft.com/office/drawing/2014/main" id="{AC2DB792-26C5-264F-8CAB-4D12B7E3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991" name="Text Box 216">
              <a:extLst>
                <a:ext uri="{FF2B5EF4-FFF2-40B4-BE49-F238E27FC236}">
                  <a16:creationId xmlns:a16="http://schemas.microsoft.com/office/drawing/2014/main" id="{3B53DEDA-EF4B-334E-B647-8638754AF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992" name="Text Box 217">
              <a:extLst>
                <a:ext uri="{FF2B5EF4-FFF2-40B4-BE49-F238E27FC236}">
                  <a16:creationId xmlns:a16="http://schemas.microsoft.com/office/drawing/2014/main" id="{3936C3DF-7F75-8A42-9F51-51409ED9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993" name="Text Box 218">
              <a:extLst>
                <a:ext uri="{FF2B5EF4-FFF2-40B4-BE49-F238E27FC236}">
                  <a16:creationId xmlns:a16="http://schemas.microsoft.com/office/drawing/2014/main" id="{E7DAD94A-3CF0-6645-AC66-28C017E07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994" name="Text Box 219">
              <a:extLst>
                <a:ext uri="{FF2B5EF4-FFF2-40B4-BE49-F238E27FC236}">
                  <a16:creationId xmlns:a16="http://schemas.microsoft.com/office/drawing/2014/main" id="{6A99DA0C-6CE7-E744-AC16-2B976C07F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995" name="Text Box 220">
              <a:extLst>
                <a:ext uri="{FF2B5EF4-FFF2-40B4-BE49-F238E27FC236}">
                  <a16:creationId xmlns:a16="http://schemas.microsoft.com/office/drawing/2014/main" id="{C2F4CFD9-C141-9149-9469-4ED2B195E6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6" name="Text Box 221">
              <a:extLst>
                <a:ext uri="{FF2B5EF4-FFF2-40B4-BE49-F238E27FC236}">
                  <a16:creationId xmlns:a16="http://schemas.microsoft.com/office/drawing/2014/main" id="{086C145B-F194-554F-B2AA-2982E5023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997" name="Text Box 222">
              <a:extLst>
                <a:ext uri="{FF2B5EF4-FFF2-40B4-BE49-F238E27FC236}">
                  <a16:creationId xmlns:a16="http://schemas.microsoft.com/office/drawing/2014/main" id="{F4CFF580-D8C7-5646-83C9-0A4FF8A35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998" name="Text Box 223">
              <a:extLst>
                <a:ext uri="{FF2B5EF4-FFF2-40B4-BE49-F238E27FC236}">
                  <a16:creationId xmlns:a16="http://schemas.microsoft.com/office/drawing/2014/main" id="{A1007ADF-A9C4-904D-BBCD-BD7BE75603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999" name="Text Box 224">
              <a:extLst>
                <a:ext uri="{FF2B5EF4-FFF2-40B4-BE49-F238E27FC236}">
                  <a16:creationId xmlns:a16="http://schemas.microsoft.com/office/drawing/2014/main" id="{F6E31405-E5A1-D34E-A5A1-8F7BB795D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00" name="Text Box 225">
              <a:extLst>
                <a:ext uri="{FF2B5EF4-FFF2-40B4-BE49-F238E27FC236}">
                  <a16:creationId xmlns:a16="http://schemas.microsoft.com/office/drawing/2014/main" id="{522D0D14-5589-8D4C-AF2B-8D64F6C41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01" name="Text Box 226">
              <a:extLst>
                <a:ext uri="{FF2B5EF4-FFF2-40B4-BE49-F238E27FC236}">
                  <a16:creationId xmlns:a16="http://schemas.microsoft.com/office/drawing/2014/main" id="{EC6083EF-CDE5-4D48-8350-44C4D96EC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02" name="Text Box 227">
              <a:extLst>
                <a:ext uri="{FF2B5EF4-FFF2-40B4-BE49-F238E27FC236}">
                  <a16:creationId xmlns:a16="http://schemas.microsoft.com/office/drawing/2014/main" id="{50737540-6E24-1340-8BE6-4607381FD4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3" name="Text Box 228">
              <a:extLst>
                <a:ext uri="{FF2B5EF4-FFF2-40B4-BE49-F238E27FC236}">
                  <a16:creationId xmlns:a16="http://schemas.microsoft.com/office/drawing/2014/main" id="{7097D88E-3F3C-2449-A3F2-1A3A0DB25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04" name="Text Box 229">
              <a:extLst>
                <a:ext uri="{FF2B5EF4-FFF2-40B4-BE49-F238E27FC236}">
                  <a16:creationId xmlns:a16="http://schemas.microsoft.com/office/drawing/2014/main" id="{3DDCBF1B-7645-BB47-8DD3-711EE87B2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5" name="Text Box 230">
              <a:extLst>
                <a:ext uri="{FF2B5EF4-FFF2-40B4-BE49-F238E27FC236}">
                  <a16:creationId xmlns:a16="http://schemas.microsoft.com/office/drawing/2014/main" id="{68236052-06DE-9047-914D-D89C81373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06" name="Text Box 231">
              <a:extLst>
                <a:ext uri="{FF2B5EF4-FFF2-40B4-BE49-F238E27FC236}">
                  <a16:creationId xmlns:a16="http://schemas.microsoft.com/office/drawing/2014/main" id="{08E47FED-8845-B941-9CA7-A7C9A874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07" name="Text Box 232">
              <a:extLst>
                <a:ext uri="{FF2B5EF4-FFF2-40B4-BE49-F238E27FC236}">
                  <a16:creationId xmlns:a16="http://schemas.microsoft.com/office/drawing/2014/main" id="{2C1F212C-0969-9843-9822-EC272CAF1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08" name="Text Box 233">
              <a:extLst>
                <a:ext uri="{FF2B5EF4-FFF2-40B4-BE49-F238E27FC236}">
                  <a16:creationId xmlns:a16="http://schemas.microsoft.com/office/drawing/2014/main" id="{E1B906DC-8E5E-8347-9F73-4A45DA366B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09" name="Text Box 234">
              <a:extLst>
                <a:ext uri="{FF2B5EF4-FFF2-40B4-BE49-F238E27FC236}">
                  <a16:creationId xmlns:a16="http://schemas.microsoft.com/office/drawing/2014/main" id="{C2C6031F-F487-C84B-A00B-3DE009F62C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0" name="Text Box 235">
              <a:extLst>
                <a:ext uri="{FF2B5EF4-FFF2-40B4-BE49-F238E27FC236}">
                  <a16:creationId xmlns:a16="http://schemas.microsoft.com/office/drawing/2014/main" id="{7F843E74-E9EA-9F45-B9A3-E02A98CB8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11" name="Text Box 236">
              <a:extLst>
                <a:ext uri="{FF2B5EF4-FFF2-40B4-BE49-F238E27FC236}">
                  <a16:creationId xmlns:a16="http://schemas.microsoft.com/office/drawing/2014/main" id="{DC10419F-8ADD-2247-8895-02038057F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2" name="Text Box 237">
              <a:extLst>
                <a:ext uri="{FF2B5EF4-FFF2-40B4-BE49-F238E27FC236}">
                  <a16:creationId xmlns:a16="http://schemas.microsoft.com/office/drawing/2014/main" id="{62C594B5-1CF8-4E44-ACEF-9C86024B1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720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13" name="Text Box 238">
              <a:extLst>
                <a:ext uri="{FF2B5EF4-FFF2-40B4-BE49-F238E27FC236}">
                  <a16:creationId xmlns:a16="http://schemas.microsoft.com/office/drawing/2014/main" id="{E8C528E4-84BA-9E4D-A169-205942639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14" name="Text Box 239">
              <a:extLst>
                <a:ext uri="{FF2B5EF4-FFF2-40B4-BE49-F238E27FC236}">
                  <a16:creationId xmlns:a16="http://schemas.microsoft.com/office/drawing/2014/main" id="{60BD9524-4687-C841-BC21-14A69B045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15" name="Text Box 240">
              <a:extLst>
                <a:ext uri="{FF2B5EF4-FFF2-40B4-BE49-F238E27FC236}">
                  <a16:creationId xmlns:a16="http://schemas.microsoft.com/office/drawing/2014/main" id="{7C0F4E90-F85D-6746-A728-F60A8E6AD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16" name="Text Box 241">
              <a:extLst>
                <a:ext uri="{FF2B5EF4-FFF2-40B4-BE49-F238E27FC236}">
                  <a16:creationId xmlns:a16="http://schemas.microsoft.com/office/drawing/2014/main" id="{67DA22F8-601F-304D-9596-9EF12C79A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7" name="Text Box 242">
              <a:extLst>
                <a:ext uri="{FF2B5EF4-FFF2-40B4-BE49-F238E27FC236}">
                  <a16:creationId xmlns:a16="http://schemas.microsoft.com/office/drawing/2014/main" id="{C5AF3353-EB3F-4149-BA18-7042AA4E75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18" name="Text Box 243">
              <a:extLst>
                <a:ext uri="{FF2B5EF4-FFF2-40B4-BE49-F238E27FC236}">
                  <a16:creationId xmlns:a16="http://schemas.microsoft.com/office/drawing/2014/main" id="{F5E36E0F-C00F-E142-84F0-C954CBF92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19" name="Text Box 244">
              <a:extLst>
                <a:ext uri="{FF2B5EF4-FFF2-40B4-BE49-F238E27FC236}">
                  <a16:creationId xmlns:a16="http://schemas.microsoft.com/office/drawing/2014/main" id="{A305A6EB-5E44-A643-9238-3613F2A5B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0" name="Text Box 245">
              <a:extLst>
                <a:ext uri="{FF2B5EF4-FFF2-40B4-BE49-F238E27FC236}">
                  <a16:creationId xmlns:a16="http://schemas.microsoft.com/office/drawing/2014/main" id="{B46A3232-80F3-4240-A2AB-219C3F45C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21" name="Text Box 246">
              <a:extLst>
                <a:ext uri="{FF2B5EF4-FFF2-40B4-BE49-F238E27FC236}">
                  <a16:creationId xmlns:a16="http://schemas.microsoft.com/office/drawing/2014/main" id="{353D9B61-3881-1649-A2F0-2AB5459AA6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2" name="Text Box 247">
              <a:extLst>
                <a:ext uri="{FF2B5EF4-FFF2-40B4-BE49-F238E27FC236}">
                  <a16:creationId xmlns:a16="http://schemas.microsoft.com/office/drawing/2014/main" id="{BCA4B1E2-0DC5-1040-88A8-77907FEF5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23" name="Text Box 248">
              <a:extLst>
                <a:ext uri="{FF2B5EF4-FFF2-40B4-BE49-F238E27FC236}">
                  <a16:creationId xmlns:a16="http://schemas.microsoft.com/office/drawing/2014/main" id="{11B2AA9B-F073-1A47-AEEC-74B4EB711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24" name="Text Box 249">
              <a:extLst>
                <a:ext uri="{FF2B5EF4-FFF2-40B4-BE49-F238E27FC236}">
                  <a16:creationId xmlns:a16="http://schemas.microsoft.com/office/drawing/2014/main" id="{73D46DEA-DAFB-8146-85F0-EBC4B0AD1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25" name="Text Box 250">
              <a:extLst>
                <a:ext uri="{FF2B5EF4-FFF2-40B4-BE49-F238E27FC236}">
                  <a16:creationId xmlns:a16="http://schemas.microsoft.com/office/drawing/2014/main" id="{B0432F15-AF45-AF42-A6EC-6A04DF5143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6" name="Text Box 251">
              <a:extLst>
                <a:ext uri="{FF2B5EF4-FFF2-40B4-BE49-F238E27FC236}">
                  <a16:creationId xmlns:a16="http://schemas.microsoft.com/office/drawing/2014/main" id="{62C81438-1A43-9446-B203-A565BF2BB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D</a:t>
              </a:r>
            </a:p>
          </p:txBody>
        </p:sp>
        <p:sp>
          <p:nvSpPr>
            <p:cNvPr id="1027" name="Text Box 252">
              <a:extLst>
                <a:ext uri="{FF2B5EF4-FFF2-40B4-BE49-F238E27FC236}">
                  <a16:creationId xmlns:a16="http://schemas.microsoft.com/office/drawing/2014/main" id="{A8500802-1E26-6643-837F-866FD01EB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A</a:t>
              </a:r>
            </a:p>
          </p:txBody>
        </p:sp>
        <p:sp>
          <p:nvSpPr>
            <p:cNvPr id="1028" name="Text Box 253">
              <a:extLst>
                <a:ext uri="{FF2B5EF4-FFF2-40B4-BE49-F238E27FC236}">
                  <a16:creationId xmlns:a16="http://schemas.microsoft.com/office/drawing/2014/main" id="{CFE170AA-CBAA-094B-9F2E-218B7D76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B</a:t>
              </a:r>
            </a:p>
          </p:txBody>
        </p:sp>
        <p:sp>
          <p:nvSpPr>
            <p:cNvPr id="1029" name="Text Box 254">
              <a:extLst>
                <a:ext uri="{FF2B5EF4-FFF2-40B4-BE49-F238E27FC236}">
                  <a16:creationId xmlns:a16="http://schemas.microsoft.com/office/drawing/2014/main" id="{F49B6F81-FB81-2243-B6F7-305A4BF2E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0" name="Text Box 255">
              <a:extLst>
                <a:ext uri="{FF2B5EF4-FFF2-40B4-BE49-F238E27FC236}">
                  <a16:creationId xmlns:a16="http://schemas.microsoft.com/office/drawing/2014/main" id="{E4E45B1D-0104-AA4A-A617-BAD89EB2A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1" name="Text Box 256">
              <a:extLst>
                <a:ext uri="{FF2B5EF4-FFF2-40B4-BE49-F238E27FC236}">
                  <a16:creationId xmlns:a16="http://schemas.microsoft.com/office/drawing/2014/main" id="{F5976B2C-E1FB-7744-9C2E-C3E780234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L</a:t>
              </a:r>
            </a:p>
          </p:txBody>
        </p:sp>
        <p:sp>
          <p:nvSpPr>
            <p:cNvPr id="1032" name="Text Box 257">
              <a:extLst>
                <a:ext uri="{FF2B5EF4-FFF2-40B4-BE49-F238E27FC236}">
                  <a16:creationId xmlns:a16="http://schemas.microsoft.com/office/drawing/2014/main" id="{FE8F71C8-CBA5-BE40-A852-E1F66644E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33" name="Text Box 258">
              <a:extLst>
                <a:ext uri="{FF2B5EF4-FFF2-40B4-BE49-F238E27FC236}">
                  <a16:creationId xmlns:a16="http://schemas.microsoft.com/office/drawing/2014/main" id="{B4F333AB-D402-B34F-A9CB-870FF6CE6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N</a:t>
              </a:r>
            </a:p>
          </p:txBody>
        </p:sp>
        <p:sp>
          <p:nvSpPr>
            <p:cNvPr id="1034" name="Text Box 259">
              <a:extLst>
                <a:ext uri="{FF2B5EF4-FFF2-40B4-BE49-F238E27FC236}">
                  <a16:creationId xmlns:a16="http://schemas.microsoft.com/office/drawing/2014/main" id="{B1474A63-C6D3-324D-B53B-E94CFC92A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35" name="Text Box 260">
              <a:extLst>
                <a:ext uri="{FF2B5EF4-FFF2-40B4-BE49-F238E27FC236}">
                  <a16:creationId xmlns:a16="http://schemas.microsoft.com/office/drawing/2014/main" id="{66AA01D1-2A80-1841-9625-D606EC25A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36" name="Text Box 261">
              <a:extLst>
                <a:ext uri="{FF2B5EF4-FFF2-40B4-BE49-F238E27FC236}">
                  <a16:creationId xmlns:a16="http://schemas.microsoft.com/office/drawing/2014/main" id="{61D33E1F-1ACF-714F-9CFC-EEAFC5FA8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37" name="Text Box 262">
              <a:extLst>
                <a:ext uri="{FF2B5EF4-FFF2-40B4-BE49-F238E27FC236}">
                  <a16:creationId xmlns:a16="http://schemas.microsoft.com/office/drawing/2014/main" id="{7ED249F6-008B-304E-8782-A2248297E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38" name="Text Box 263">
              <a:extLst>
                <a:ext uri="{FF2B5EF4-FFF2-40B4-BE49-F238E27FC236}">
                  <a16:creationId xmlns:a16="http://schemas.microsoft.com/office/drawing/2014/main" id="{6DABC6A2-A606-7E43-B767-B8648DE50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M</a:t>
              </a:r>
            </a:p>
          </p:txBody>
        </p:sp>
        <p:sp>
          <p:nvSpPr>
            <p:cNvPr id="1039" name="Text Box 264">
              <a:extLst>
                <a:ext uri="{FF2B5EF4-FFF2-40B4-BE49-F238E27FC236}">
                  <a16:creationId xmlns:a16="http://schemas.microsoft.com/office/drawing/2014/main" id="{2091249F-2113-4E4B-866F-53B156D1A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8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0" name="Text Box 265">
              <a:extLst>
                <a:ext uri="{FF2B5EF4-FFF2-40B4-BE49-F238E27FC236}">
                  <a16:creationId xmlns:a16="http://schemas.microsoft.com/office/drawing/2014/main" id="{6DC9931E-7805-AC4B-B861-93ED0846F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5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1" name="Text Box 266">
              <a:extLst>
                <a:ext uri="{FF2B5EF4-FFF2-40B4-BE49-F238E27FC236}">
                  <a16:creationId xmlns:a16="http://schemas.microsoft.com/office/drawing/2014/main" id="{9546ED35-2651-7E47-BEF4-6CBCA4535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2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2" name="Text Box 267">
              <a:extLst>
                <a:ext uri="{FF2B5EF4-FFF2-40B4-BE49-F238E27FC236}">
                  <a16:creationId xmlns:a16="http://schemas.microsoft.com/office/drawing/2014/main" id="{ACDF5E7D-C716-DA4D-AFFC-F5BE6D9F0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9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3" name="Text Box 268">
              <a:extLst>
                <a:ext uri="{FF2B5EF4-FFF2-40B4-BE49-F238E27FC236}">
                  <a16:creationId xmlns:a16="http://schemas.microsoft.com/office/drawing/2014/main" id="{EBFFAEBC-295D-834D-86AD-ADA68A3C7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6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4" name="Text Box 269">
              <a:extLst>
                <a:ext uri="{FF2B5EF4-FFF2-40B4-BE49-F238E27FC236}">
                  <a16:creationId xmlns:a16="http://schemas.microsoft.com/office/drawing/2014/main" id="{763EE1FA-B1B5-5D47-8908-81EDCC63A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5" name="Text Box 270">
              <a:extLst>
                <a:ext uri="{FF2B5EF4-FFF2-40B4-BE49-F238E27FC236}">
                  <a16:creationId xmlns:a16="http://schemas.microsoft.com/office/drawing/2014/main" id="{B42D037B-D3C3-3341-89A8-FA4A6F2D7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46" name="Text Box 271">
              <a:extLst>
                <a:ext uri="{FF2B5EF4-FFF2-40B4-BE49-F238E27FC236}">
                  <a16:creationId xmlns:a16="http://schemas.microsoft.com/office/drawing/2014/main" id="{CF005442-DA1E-8C4C-B490-BFCDFDE0A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7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47" name="Text Box 272">
              <a:extLst>
                <a:ext uri="{FF2B5EF4-FFF2-40B4-BE49-F238E27FC236}">
                  <a16:creationId xmlns:a16="http://schemas.microsoft.com/office/drawing/2014/main" id="{0172635F-C54E-1D4F-B825-063961C63A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48" name="Text Box 273">
              <a:extLst>
                <a:ext uri="{FF2B5EF4-FFF2-40B4-BE49-F238E27FC236}">
                  <a16:creationId xmlns:a16="http://schemas.microsoft.com/office/drawing/2014/main" id="{5961762A-FF7B-B44E-91C7-213E5B912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896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R</a:t>
              </a:r>
            </a:p>
          </p:txBody>
        </p:sp>
        <p:sp>
          <p:nvSpPr>
            <p:cNvPr id="1049" name="Text Box 274">
              <a:extLst>
                <a:ext uri="{FF2B5EF4-FFF2-40B4-BE49-F238E27FC236}">
                  <a16:creationId xmlns:a16="http://schemas.microsoft.com/office/drawing/2014/main" id="{5D1635DD-8588-704B-81C4-DE11F90C8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0" name="Text Box 275">
              <a:extLst>
                <a:ext uri="{FF2B5EF4-FFF2-40B4-BE49-F238E27FC236}">
                  <a16:creationId xmlns:a16="http://schemas.microsoft.com/office/drawing/2014/main" id="{6EAA7CAA-A3A0-B24B-A98E-55A18FE32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51" name="Text Box 276">
              <a:extLst>
                <a:ext uri="{FF2B5EF4-FFF2-40B4-BE49-F238E27FC236}">
                  <a16:creationId xmlns:a16="http://schemas.microsoft.com/office/drawing/2014/main" id="{5366AAF1-6351-4C46-B26D-62BB5FE6D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G</a:t>
              </a:r>
            </a:p>
          </p:txBody>
        </p:sp>
        <p:sp>
          <p:nvSpPr>
            <p:cNvPr id="1052" name="Text Box 277">
              <a:extLst>
                <a:ext uri="{FF2B5EF4-FFF2-40B4-BE49-F238E27FC236}">
                  <a16:creationId xmlns:a16="http://schemas.microsoft.com/office/drawing/2014/main" id="{F3EDAA3A-8745-9249-8473-08AD28583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3" name="Text Box 278">
              <a:extLst>
                <a:ext uri="{FF2B5EF4-FFF2-40B4-BE49-F238E27FC236}">
                  <a16:creationId xmlns:a16="http://schemas.microsoft.com/office/drawing/2014/main" id="{F5874B0D-A555-974B-8900-9CA58C552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54" name="Text Box 279">
              <a:extLst>
                <a:ext uri="{FF2B5EF4-FFF2-40B4-BE49-F238E27FC236}">
                  <a16:creationId xmlns:a16="http://schemas.microsoft.com/office/drawing/2014/main" id="{862E5016-4E4B-104B-B4F5-50B4DC4CE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5" name="Text Box 280">
              <a:extLst>
                <a:ext uri="{FF2B5EF4-FFF2-40B4-BE49-F238E27FC236}">
                  <a16:creationId xmlns:a16="http://schemas.microsoft.com/office/drawing/2014/main" id="{266DEB10-3D3F-1648-847D-00C4AB58D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56" name="Text Box 281">
              <a:extLst>
                <a:ext uri="{FF2B5EF4-FFF2-40B4-BE49-F238E27FC236}">
                  <a16:creationId xmlns:a16="http://schemas.microsoft.com/office/drawing/2014/main" id="{E41B33E9-4E7A-CF40-AE88-01BFA2B03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S</a:t>
              </a:r>
            </a:p>
          </p:txBody>
        </p:sp>
        <p:sp>
          <p:nvSpPr>
            <p:cNvPr id="1057" name="Text Box 282">
              <a:extLst>
                <a:ext uri="{FF2B5EF4-FFF2-40B4-BE49-F238E27FC236}">
                  <a16:creationId xmlns:a16="http://schemas.microsoft.com/office/drawing/2014/main" id="{3D3E7A50-3501-074A-975E-5252C4399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H</a:t>
              </a:r>
            </a:p>
          </p:txBody>
        </p:sp>
        <p:sp>
          <p:nvSpPr>
            <p:cNvPr id="1058" name="Text Box 283">
              <a:extLst>
                <a:ext uri="{FF2B5EF4-FFF2-40B4-BE49-F238E27FC236}">
                  <a16:creationId xmlns:a16="http://schemas.microsoft.com/office/drawing/2014/main" id="{D50FD5F8-6865-084C-8C7A-5FD02A257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59" name="Text Box 284">
              <a:extLst>
                <a:ext uri="{FF2B5EF4-FFF2-40B4-BE49-F238E27FC236}">
                  <a16:creationId xmlns:a16="http://schemas.microsoft.com/office/drawing/2014/main" id="{46BE49A8-841F-FC4A-884F-F6F365DF8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0" name="Text Box 285">
              <a:extLst>
                <a:ext uri="{FF2B5EF4-FFF2-40B4-BE49-F238E27FC236}">
                  <a16:creationId xmlns:a16="http://schemas.microsoft.com/office/drawing/2014/main" id="{BBFA2395-D95A-A748-B415-227C75AEB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1" name="Text Box 286">
              <a:extLst>
                <a:ext uri="{FF2B5EF4-FFF2-40B4-BE49-F238E27FC236}">
                  <a16:creationId xmlns:a16="http://schemas.microsoft.com/office/drawing/2014/main" id="{9C85A6E8-245F-A448-9B37-2473844F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9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I</a:t>
              </a:r>
            </a:p>
          </p:txBody>
        </p:sp>
        <p:sp>
          <p:nvSpPr>
            <p:cNvPr id="1062" name="Text Box 287">
              <a:extLst>
                <a:ext uri="{FF2B5EF4-FFF2-40B4-BE49-F238E27FC236}">
                  <a16:creationId xmlns:a16="http://schemas.microsoft.com/office/drawing/2014/main" id="{8D8E308A-E5E0-CA4E-A4DC-FA7631FAE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3" name="Text Box 288">
              <a:extLst>
                <a:ext uri="{FF2B5EF4-FFF2-40B4-BE49-F238E27FC236}">
                  <a16:creationId xmlns:a16="http://schemas.microsoft.com/office/drawing/2014/main" id="{B41A147B-4986-8A44-93F0-CFBE9D5F1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4" name="Text Box 289">
              <a:extLst>
                <a:ext uri="{FF2B5EF4-FFF2-40B4-BE49-F238E27FC236}">
                  <a16:creationId xmlns:a16="http://schemas.microsoft.com/office/drawing/2014/main" id="{F0C10BF5-21D4-1647-9F01-9F835E9FFA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Y</a:t>
              </a:r>
            </a:p>
          </p:txBody>
        </p:sp>
        <p:sp>
          <p:nvSpPr>
            <p:cNvPr id="1065" name="Text Box 290">
              <a:extLst>
                <a:ext uri="{FF2B5EF4-FFF2-40B4-BE49-F238E27FC236}">
                  <a16:creationId xmlns:a16="http://schemas.microsoft.com/office/drawing/2014/main" id="{6C57EE41-336A-A740-98A2-6945D1879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7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F</a:t>
              </a:r>
            </a:p>
          </p:txBody>
        </p:sp>
        <p:sp>
          <p:nvSpPr>
            <p:cNvPr id="1066" name="Text Box 291">
              <a:extLst>
                <a:ext uri="{FF2B5EF4-FFF2-40B4-BE49-F238E27FC236}">
                  <a16:creationId xmlns:a16="http://schemas.microsoft.com/office/drawing/2014/main" id="{1F08F600-83D3-7D4C-AF7F-8CBAB9205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4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7" name="Text Box 292">
              <a:extLst>
                <a:ext uri="{FF2B5EF4-FFF2-40B4-BE49-F238E27FC236}">
                  <a16:creationId xmlns:a16="http://schemas.microsoft.com/office/drawing/2014/main" id="{D152A450-9F0D-AF4D-BD1C-0E2243D70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E</a:t>
              </a:r>
            </a:p>
          </p:txBody>
        </p:sp>
        <p:sp>
          <p:nvSpPr>
            <p:cNvPr id="1068" name="Text Box 293">
              <a:extLst>
                <a:ext uri="{FF2B5EF4-FFF2-40B4-BE49-F238E27FC236}">
                  <a16:creationId xmlns:a16="http://schemas.microsoft.com/office/drawing/2014/main" id="{9D7EEBD6-520B-CC40-B3D0-C8B69457C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  <p:sp>
          <p:nvSpPr>
            <p:cNvPr id="1069" name="Text Box 294">
              <a:extLst>
                <a:ext uri="{FF2B5EF4-FFF2-40B4-BE49-F238E27FC236}">
                  <a16:creationId xmlns:a16="http://schemas.microsoft.com/office/drawing/2014/main" id="{7C3C9A8A-D31E-AC40-9234-6069ED0D5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O</a:t>
              </a:r>
            </a:p>
          </p:txBody>
        </p:sp>
        <p:sp>
          <p:nvSpPr>
            <p:cNvPr id="1070" name="Text Box 295">
              <a:extLst>
                <a:ext uri="{FF2B5EF4-FFF2-40B4-BE49-F238E27FC236}">
                  <a16:creationId xmlns:a16="http://schemas.microsoft.com/office/drawing/2014/main" id="{84275710-ACFF-4640-93D1-C1C425B0D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2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U</a:t>
              </a:r>
            </a:p>
          </p:txBody>
        </p:sp>
        <p:sp>
          <p:nvSpPr>
            <p:cNvPr id="1071" name="Text Box 296">
              <a:extLst>
                <a:ext uri="{FF2B5EF4-FFF2-40B4-BE49-F238E27FC236}">
                  <a16:creationId xmlns:a16="http://schemas.microsoft.com/office/drawing/2014/main" id="{8BF24478-F7C8-344D-8905-470298D48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3072"/>
              <a:ext cx="14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914305" eaLnBrk="0">
                <a:spcBef>
                  <a:spcPct val="50000"/>
                </a:spcBef>
              </a:pPr>
              <a:r>
                <a:rPr lang="en-US" b="1">
                  <a:solidFill>
                    <a:srgbClr val="FF0000"/>
                  </a:solidFill>
                  <a:latin typeface="Courier New" pitchFamily="1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1026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Idea: Array of Counters</a:t>
            </a:r>
          </a:p>
        </p:txBody>
      </p:sp>
      <p:sp>
        <p:nvSpPr>
          <p:cNvPr id="17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problems like this, where we want to keep count of many things, a </a:t>
            </a:r>
            <a:r>
              <a:rPr lang="en-US" altLang="x-none" i="1" dirty="0"/>
              <a:t>frequency table </a:t>
            </a:r>
            <a:r>
              <a:rPr lang="en-US" altLang="x-none" dirty="0"/>
              <a:t>(or </a:t>
            </a:r>
            <a:r>
              <a:rPr lang="en-US" altLang="x-none" i="1" dirty="0"/>
              <a:t>tally array</a:t>
            </a:r>
            <a:r>
              <a:rPr lang="en-US" altLang="x-none" dirty="0"/>
              <a:t>) can be a clever solution.</a:t>
            </a:r>
          </a:p>
          <a:p>
            <a:pPr lvl="1"/>
            <a:r>
              <a:rPr lang="en-US" altLang="x-none" sz="2400" i="1" dirty="0"/>
              <a:t>Idea:</a:t>
            </a:r>
            <a:r>
              <a:rPr lang="en-US" altLang="x-none" sz="2400" dirty="0"/>
              <a:t> The element at index </a:t>
            </a:r>
            <a:r>
              <a:rPr lang="en-US" altLang="x-none" sz="2400" i="1" dirty="0" err="1"/>
              <a:t>i</a:t>
            </a:r>
            <a:r>
              <a:rPr lang="en-US" altLang="x-none" sz="2400" dirty="0"/>
              <a:t> will store a counter for the character value </a:t>
            </a:r>
            <a:r>
              <a:rPr lang="en-US" altLang="x-none" sz="2400" i="1" dirty="0"/>
              <a:t>‘A’ + i</a:t>
            </a:r>
            <a:r>
              <a:rPr lang="en-US" altLang="x-none" sz="2400" dirty="0"/>
              <a:t>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example: count of letter frequency for ”FIDDLE”</a:t>
            </a:r>
          </a:p>
        </p:txBody>
      </p:sp>
      <p:graphicFrame>
        <p:nvGraphicFramePr>
          <p:cNvPr id="1769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121"/>
              </p:ext>
            </p:extLst>
          </p:nvPr>
        </p:nvGraphicFramePr>
        <p:xfrm>
          <a:off x="1201737" y="4392048"/>
          <a:ext cx="6740526" cy="1311328"/>
        </p:xfrm>
        <a:graphic>
          <a:graphicData uri="http://schemas.openxmlformats.org/drawingml/2006/table">
            <a:tbl>
              <a:tblPr/>
              <a:tblGrid>
                <a:gridCol w="8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475308076"/>
                    </a:ext>
                  </a:extLst>
                </a:gridCol>
              </a:tblGrid>
              <a:tr h="8571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letter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mr-IN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...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J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1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11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use 2D arrays to create a </a:t>
            </a:r>
            <a:r>
              <a:rPr lang="en-US" dirty="0" err="1"/>
              <a:t>ConsoleProgram</a:t>
            </a:r>
            <a:r>
              <a:rPr lang="en-US" dirty="0"/>
              <a:t> version of Tic-Tac-Toe.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1" y="1698172"/>
            <a:ext cx="3367338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Next Time: More data structures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676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3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6378</TotalTime>
  <Words>3015</Words>
  <Application>Microsoft Macintosh PowerPoint</Application>
  <PresentationFormat>On-screen Show (4:3)</PresentationFormat>
  <Paragraphs>1852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Andale Mono</vt:lpstr>
      <vt:lpstr>Arial</vt:lpstr>
      <vt:lpstr>Bangla MN</vt:lpstr>
      <vt:lpstr>Calibri</vt:lpstr>
      <vt:lpstr>Chalkboard</vt:lpstr>
      <vt:lpstr>Consolas</vt:lpstr>
      <vt:lpstr>Courier New</vt:lpstr>
      <vt:lpstr>Helvetica Neue</vt:lpstr>
      <vt:lpstr>Mangal</vt:lpstr>
      <vt:lpstr>Tahoma</vt:lpstr>
      <vt:lpstr>Times New Roman</vt:lpstr>
      <vt:lpstr>Verdana</vt:lpstr>
      <vt:lpstr>Wingdings</vt:lpstr>
      <vt:lpstr>DarkRedTop</vt:lpstr>
      <vt:lpstr>CS 106A, Lecture 18 Practice with 1D and 2D Arrays</vt:lpstr>
      <vt:lpstr>PowerPoint Presentation</vt:lpstr>
      <vt:lpstr>Plan for Today</vt:lpstr>
      <vt:lpstr>Plan for Today</vt:lpstr>
      <vt:lpstr>PowerPoint Presentation</vt:lpstr>
      <vt:lpstr>2D Arrays (“Matrices”)</vt:lpstr>
      <vt:lpstr>2D Arrays</vt:lpstr>
      <vt:lpstr>2D Arrays = Arrays of Arrays!</vt:lpstr>
      <vt:lpstr>Summary: 2D Arrays</vt:lpstr>
      <vt:lpstr>Limitations of 2D Arrays</vt:lpstr>
      <vt:lpstr>Images</vt:lpstr>
      <vt:lpstr>Example: Pointillism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Plan for Today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Plan for Today</vt:lpstr>
      <vt:lpstr>Cryptogram</vt:lpstr>
      <vt:lpstr>Letter Frequency</vt:lpstr>
      <vt:lpstr>Poe’s Cryptographic Puzzle</vt:lpstr>
      <vt:lpstr>Poe’s Cryptographic Puzzle</vt:lpstr>
      <vt:lpstr>Idea: Array of Counters</vt:lpstr>
      <vt:lpstr>Plan for Today</vt:lpstr>
      <vt:lpstr>Tic-Tac-Toe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451</cp:revision>
  <cp:lastPrinted>2017-07-26T09:13:08Z</cp:lastPrinted>
  <dcterms:created xsi:type="dcterms:W3CDTF">2017-04-27T05:20:22Z</dcterms:created>
  <dcterms:modified xsi:type="dcterms:W3CDTF">2018-07-26T18:25:34Z</dcterms:modified>
</cp:coreProperties>
</file>